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59" r:id="rId5"/>
    <p:sldId id="277" r:id="rId6"/>
    <p:sldId id="261" r:id="rId7"/>
    <p:sldId id="278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  <p:sldId id="271" r:id="rId17"/>
    <p:sldId id="279" r:id="rId18"/>
    <p:sldId id="272" r:id="rId19"/>
    <p:sldId id="273" r:id="rId20"/>
    <p:sldId id="274" r:id="rId21"/>
    <p:sldId id="275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919"/>
    <a:srgbClr val="3A4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20" autoAdjust="0"/>
  </p:normalViewPr>
  <p:slideViewPr>
    <p:cSldViewPr>
      <p:cViewPr varScale="1">
        <p:scale>
          <a:sx n="51" d="100"/>
          <a:sy n="51" d="100"/>
        </p:scale>
        <p:origin x="117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2B044-BD7B-448A-AE20-608CD2DE3A4C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1EFE0-CF3D-4BB5-923E-32B293656D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7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D107 </a:t>
            </a:r>
            <a:r>
              <a:rPr lang="ko-KR" altLang="en-US" dirty="0"/>
              <a:t>서은진입니다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SSAFY</a:t>
            </a:r>
            <a:r>
              <a:rPr lang="ko-KR" altLang="en-US" dirty="0"/>
              <a:t>를 위한 새로운 화상 회의 플랫폼 </a:t>
            </a:r>
            <a:r>
              <a:rPr lang="en-US" altLang="ko-KR" dirty="0"/>
              <a:t>WEFFY</a:t>
            </a:r>
            <a:r>
              <a:rPr lang="ko-KR" altLang="en-US" dirty="0"/>
              <a:t>에 대해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19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질문 채팅과 일반 채팅을 분리하는 기능입니다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화면과 같이 채팅창에 있는 </a:t>
            </a:r>
            <a:r>
              <a:rPr lang="ko-KR" altLang="en-US" dirty="0" err="1"/>
              <a:t>토글</a:t>
            </a:r>
            <a:r>
              <a:rPr lang="ko-KR" altLang="en-US" dirty="0"/>
              <a:t> 버튼을 이용하여 질문과 일반채팅을 </a:t>
            </a:r>
            <a:r>
              <a:rPr lang="ko-KR" altLang="en-US" dirty="0" err="1"/>
              <a:t>선택할수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수업 중에 발생하는 다양한 질문들이 일반 채팅에 묻혀 보이지 않는 문제를 해결함으로써 편의성을 개선</a:t>
            </a:r>
            <a:endParaRPr lang="en-US" altLang="ko-KR" dirty="0"/>
          </a:p>
          <a:p>
            <a:r>
              <a:rPr lang="ko-KR" altLang="en-US" dirty="0"/>
              <a:t>더 나아가 익명의 질문 기능을 도입하여 학생들이 부담 없이 자유롭게 질문할 수 있는 환경을 조성하였습니다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11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질문 채팅은 화면 공유 중에도 알림을 제공하여 질문을 놓치지 않도록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4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</a:t>
            </a:r>
            <a:r>
              <a:rPr lang="en-US" altLang="ko-KR" dirty="0"/>
              <a:t>, 'WEFFY'</a:t>
            </a:r>
            <a:r>
              <a:rPr lang="ko-KR" altLang="en-US" dirty="0"/>
              <a:t>는 </a:t>
            </a:r>
            <a:r>
              <a:rPr lang="en-US" altLang="ko-KR" dirty="0" err="1"/>
              <a:t>Mattermost</a:t>
            </a:r>
            <a:r>
              <a:rPr lang="ko-KR" altLang="en-US" dirty="0"/>
              <a:t>와 연동하여 회의 링크를 </a:t>
            </a:r>
            <a:r>
              <a:rPr lang="en-US" altLang="ko-KR" dirty="0" err="1"/>
              <a:t>mattermost</a:t>
            </a:r>
            <a:r>
              <a:rPr lang="en-US" altLang="ko-KR" dirty="0"/>
              <a:t> </a:t>
            </a:r>
            <a:r>
              <a:rPr lang="ko-KR" altLang="en-US" dirty="0"/>
              <a:t>채널 헤더에 고정 시켜 놓아 쉽게 미팅에 </a:t>
            </a:r>
            <a:r>
              <a:rPr lang="ko-KR" altLang="en-US" dirty="0" err="1"/>
              <a:t>접근할수</a:t>
            </a:r>
            <a:r>
              <a:rPr lang="ko-KR" altLang="en-US" dirty="0"/>
              <a:t> 있도록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72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 모든 확장자파일의 전송 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기능을 통해 </a:t>
            </a:r>
            <a:r>
              <a:rPr lang="ko-KR" altLang="en-US" dirty="0" err="1"/>
              <a:t>수업중</a:t>
            </a:r>
            <a:r>
              <a:rPr lang="ko-KR" altLang="en-US" dirty="0"/>
              <a:t> 발생하는 파일공유를 </a:t>
            </a:r>
            <a:r>
              <a:rPr lang="en-US" altLang="ko-KR" dirty="0" err="1"/>
              <a:t>mattermost</a:t>
            </a:r>
            <a:r>
              <a:rPr lang="ko-KR" altLang="en-US" dirty="0"/>
              <a:t>를 거치지 않고 바로 </a:t>
            </a:r>
            <a:r>
              <a:rPr lang="ko-KR" altLang="en-US" dirty="0" err="1"/>
              <a:t>공유할수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07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수업 속도를 따라가지 못해서 </a:t>
            </a:r>
            <a:r>
              <a:rPr lang="ko-KR" altLang="en-US" dirty="0" err="1"/>
              <a:t>놓친적이</a:t>
            </a:r>
            <a:r>
              <a:rPr lang="ko-KR" altLang="en-US" dirty="0"/>
              <a:t> 있는 분 </a:t>
            </a:r>
            <a:r>
              <a:rPr lang="ko-KR" altLang="en-US" dirty="0" err="1"/>
              <a:t>계신가요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학습 속도가 다른 수강생들을 위해</a:t>
            </a:r>
            <a:r>
              <a:rPr lang="en-US" altLang="ko-KR" dirty="0"/>
              <a:t>, </a:t>
            </a:r>
            <a:r>
              <a:rPr lang="ko-KR" altLang="en-US" dirty="0"/>
              <a:t>일과 중 강의를 다시 볼 수 있는 기능을 제공할 뿐만 아니라 배속을 통해 원하는 속도로 복습을 지원하는 스트리밍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15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아키텍처 흐름도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 err="1"/>
              <a:t>webRTC</a:t>
            </a:r>
            <a:r>
              <a:rPr lang="ko-KR" altLang="en-US" dirty="0"/>
              <a:t>와 </a:t>
            </a:r>
            <a:r>
              <a:rPr lang="en-US" altLang="ko-KR" dirty="0"/>
              <a:t>Kafka</a:t>
            </a:r>
            <a:r>
              <a:rPr lang="ko-KR" altLang="en-US" dirty="0"/>
              <a:t>를 사용해 화상 미팅과 채팅을 제공하며</a:t>
            </a:r>
            <a:r>
              <a:rPr lang="en-US" altLang="ko-KR" dirty="0"/>
              <a:t>, </a:t>
            </a:r>
            <a:r>
              <a:rPr lang="ko-KR" altLang="en-US" dirty="0" err="1"/>
              <a:t>오토스케일링을</a:t>
            </a:r>
            <a:r>
              <a:rPr lang="ko-KR" altLang="en-US" dirty="0"/>
              <a:t> 통해 트래픽에 대응</a:t>
            </a:r>
            <a:r>
              <a:rPr lang="en-US" altLang="ko-KR" dirty="0"/>
              <a:t>, </a:t>
            </a:r>
            <a:r>
              <a:rPr lang="ko-KR" altLang="en-US" dirty="0"/>
              <a:t>인스턴스를 조절할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프론트엔드는</a:t>
            </a:r>
            <a:r>
              <a:rPr lang="ko-KR" altLang="en-US" dirty="0"/>
              <a:t> </a:t>
            </a:r>
            <a:r>
              <a:rPr lang="en-US" altLang="ko-KR" dirty="0"/>
              <a:t>React, Redux, </a:t>
            </a:r>
            <a:r>
              <a:rPr lang="en-US" altLang="ko-KR" dirty="0" err="1"/>
              <a:t>Axios</a:t>
            </a:r>
            <a:r>
              <a:rPr lang="ko-KR" altLang="en-US" dirty="0"/>
              <a:t>를 활용하여 사용자에게 유연한 </a:t>
            </a:r>
            <a:r>
              <a:rPr lang="en-US" altLang="ko-KR" dirty="0"/>
              <a:t>UI</a:t>
            </a:r>
            <a:r>
              <a:rPr lang="ko-KR" altLang="en-US" dirty="0"/>
              <a:t>를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사용자에게 편리하고 안정적인 화상 미팅 환경을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731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흐름도에 대해 발표하겠습니다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Mattermost</a:t>
            </a:r>
            <a:r>
              <a:rPr lang="ko-KR" altLang="en-US" baseline="0" dirty="0"/>
              <a:t>에서 </a:t>
            </a:r>
            <a:r>
              <a:rPr lang="en-US" altLang="ko-KR" dirty="0" err="1"/>
              <a:t>weffy</a:t>
            </a:r>
            <a:r>
              <a:rPr lang="ko-KR" altLang="en-US" dirty="0"/>
              <a:t>로 </a:t>
            </a:r>
            <a:r>
              <a:rPr lang="ko-KR" altLang="en-US" baseline="0" dirty="0"/>
              <a:t>접근도 가능하며 </a:t>
            </a:r>
            <a:r>
              <a:rPr lang="en-US" altLang="ko-KR" baseline="0" dirty="0" err="1"/>
              <a:t>Mattermost</a:t>
            </a:r>
            <a:r>
              <a:rPr lang="en-US" altLang="ko-KR" baseline="0" dirty="0"/>
              <a:t> </a:t>
            </a:r>
            <a:r>
              <a:rPr lang="ko-KR" altLang="en-US" baseline="0" dirty="0"/>
              <a:t>통합 계정으로 </a:t>
            </a:r>
            <a:r>
              <a:rPr lang="ko-KR" altLang="en-US" baseline="0" dirty="0" err="1"/>
              <a:t>로그인을</a:t>
            </a:r>
            <a:r>
              <a:rPr lang="ko-KR" altLang="en-US" baseline="0" dirty="0"/>
              <a:t> 하여 간편하게 사용이 가능합니다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메인화면에서 개인 미팅 생성</a:t>
            </a:r>
            <a:r>
              <a:rPr lang="en-US" altLang="ko-KR" dirty="0"/>
              <a:t>, </a:t>
            </a:r>
            <a:r>
              <a:rPr lang="en-US" altLang="ko-KR" dirty="0" err="1"/>
              <a:t>Mattermost</a:t>
            </a:r>
            <a:r>
              <a:rPr lang="ko-KR" altLang="en-US" dirty="0"/>
              <a:t>를 통한 미팅 생성</a:t>
            </a:r>
            <a:r>
              <a:rPr lang="en-US" altLang="ko-KR" dirty="0"/>
              <a:t>, </a:t>
            </a:r>
            <a:r>
              <a:rPr lang="ko-KR" altLang="en-US" dirty="0"/>
              <a:t>미팅 참가로 나뉘어집니다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개인 미팅 생성의 경우 고유의 개인 미팅이 열립니다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두번째로 </a:t>
            </a:r>
            <a:r>
              <a:rPr lang="en-US" altLang="ko-KR" dirty="0" err="1"/>
              <a:t>Mattermost</a:t>
            </a:r>
            <a:r>
              <a:rPr lang="ko-KR" altLang="en-US" dirty="0"/>
              <a:t>를 통한 미팅 생성은 </a:t>
            </a:r>
            <a:r>
              <a:rPr lang="en-US" altLang="ko-KR" dirty="0" err="1"/>
              <a:t>Mattermost</a:t>
            </a:r>
            <a:r>
              <a:rPr lang="en-US" altLang="ko-KR" dirty="0"/>
              <a:t> </a:t>
            </a:r>
            <a:r>
              <a:rPr lang="ko-KR" altLang="en-US" dirty="0"/>
              <a:t>채널과 연결해주며 자동으로 </a:t>
            </a:r>
            <a:r>
              <a:rPr lang="en-US" altLang="ko-KR" dirty="0" err="1"/>
              <a:t>Mattermost</a:t>
            </a:r>
            <a:r>
              <a:rPr lang="en-US" altLang="ko-KR" dirty="0"/>
              <a:t> </a:t>
            </a:r>
            <a:r>
              <a:rPr lang="ko-KR" altLang="en-US" dirty="0"/>
              <a:t>헤더에 링크도 달아줍니다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세번째로 미팅 참가는 본인의 </a:t>
            </a:r>
            <a:r>
              <a:rPr lang="en-US" altLang="ko-KR" dirty="0"/>
              <a:t>host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여부와 상관없이 </a:t>
            </a:r>
            <a:r>
              <a:rPr lang="en-US" altLang="ko-KR" baseline="0" dirty="0" err="1"/>
              <a:t>url</a:t>
            </a:r>
            <a:r>
              <a:rPr lang="ko-KR" altLang="en-US" baseline="0" dirty="0"/>
              <a:t>로 참가할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이렇게 회의가 진행이 되며 기존 </a:t>
            </a:r>
            <a:r>
              <a:rPr lang="en-US" altLang="ko-KR" baseline="0" dirty="0" err="1"/>
              <a:t>webex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기능과 더불어 </a:t>
            </a:r>
            <a:r>
              <a:rPr lang="en-US" altLang="ko-KR" baseline="0" dirty="0" err="1"/>
              <a:t>weffy</a:t>
            </a:r>
            <a:r>
              <a:rPr lang="en-US" altLang="ko-KR" baseline="0" dirty="0"/>
              <a:t> </a:t>
            </a:r>
            <a:r>
              <a:rPr lang="ko-KR" altLang="en-US" baseline="0" dirty="0"/>
              <a:t>만의 특별한 기능들을 만나보실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535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미팅 종료 시 미팅 </a:t>
            </a:r>
            <a:r>
              <a:rPr lang="ko-KR" altLang="en-US" dirty="0" err="1"/>
              <a:t>녹화본</a:t>
            </a:r>
            <a:r>
              <a:rPr lang="ko-KR" altLang="en-US" dirty="0"/>
              <a:t> 뿐만 아니라 미팅 중에 전송 되었던 파일들 중 </a:t>
            </a:r>
            <a:r>
              <a:rPr lang="en-US" altLang="ko-KR" dirty="0" err="1"/>
              <a:t>Mattermost</a:t>
            </a:r>
            <a:r>
              <a:rPr lang="ko-KR" altLang="en-US" dirty="0"/>
              <a:t>에 남기고 싶은 파일들을 선택해 자동으로 올려주며 미팅이 종료됩니다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7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WEFFY</a:t>
            </a:r>
            <a:r>
              <a:rPr lang="ko-KR" altLang="en-US" dirty="0"/>
              <a:t>의 미니 로드맵입니다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ko-KR" altLang="en-US" dirty="0" err="1"/>
              <a:t>위피</a:t>
            </a:r>
            <a:r>
              <a:rPr lang="ko-KR" altLang="en-US" dirty="0"/>
              <a:t> 사용자의 점진적 확대와 더불어 </a:t>
            </a:r>
            <a:r>
              <a:rPr lang="ko-KR" altLang="en-US" dirty="0" err="1"/>
              <a:t>코드에디터와</a:t>
            </a:r>
            <a:r>
              <a:rPr lang="ko-KR" altLang="en-US" dirty="0"/>
              <a:t> 같은 부가 서비스를 제공할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최종적으로 </a:t>
            </a:r>
            <a:r>
              <a:rPr lang="ko-KR" altLang="en-US" dirty="0" err="1"/>
              <a:t>싸피</a:t>
            </a:r>
            <a:r>
              <a:rPr lang="ko-KR" altLang="en-US" dirty="0"/>
              <a:t> 전교생 </a:t>
            </a:r>
            <a:r>
              <a:rPr lang="en-US" altLang="ko-KR" dirty="0"/>
              <a:t>1500</a:t>
            </a:r>
            <a:r>
              <a:rPr lang="ko-KR" altLang="en-US" dirty="0"/>
              <a:t>명을 목표로 </a:t>
            </a:r>
            <a:r>
              <a:rPr lang="en-US" altLang="ko-KR" dirty="0"/>
              <a:t>2</a:t>
            </a:r>
            <a:r>
              <a:rPr lang="ko-KR" altLang="en-US" dirty="0"/>
              <a:t>학기 발표회와 코치세션 등 대규모 인원을 수용할 수 있는 안정적인  플랫폼을 제공하겠습니다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94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뿐만 아니라 다양한 부가 기능을 제공할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첫번째로는 </a:t>
            </a:r>
            <a:r>
              <a:rPr lang="en-US" altLang="ko-KR" dirty="0"/>
              <a:t>'</a:t>
            </a:r>
            <a:r>
              <a:rPr lang="ko-KR" altLang="en-US" dirty="0" err="1"/>
              <a:t>코드에디터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사용환경에 따라 뷰어와 에디터의 </a:t>
            </a:r>
            <a:r>
              <a:rPr lang="ko-KR" altLang="en-US" dirty="0" err="1"/>
              <a:t>역활로</a:t>
            </a:r>
            <a:r>
              <a:rPr lang="ko-KR" altLang="en-US" dirty="0"/>
              <a:t> 구분됩니다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온라인 수업에서는 원하는 코드를 독립적으로 </a:t>
            </a:r>
            <a:r>
              <a:rPr lang="ko-KR" altLang="en-US" dirty="0" err="1"/>
              <a:t>볼수있는</a:t>
            </a:r>
            <a:r>
              <a:rPr lang="ko-KR" altLang="en-US" dirty="0"/>
              <a:t> 코드 뷰어의 </a:t>
            </a:r>
            <a:r>
              <a:rPr lang="ko-KR" altLang="en-US" dirty="0" err="1"/>
              <a:t>역활과</a:t>
            </a:r>
            <a:r>
              <a:rPr lang="ko-KR" altLang="en-US" dirty="0"/>
              <a:t> 개인사용시 </a:t>
            </a:r>
            <a:r>
              <a:rPr lang="en-US" altLang="ko-KR" dirty="0" err="1"/>
              <a:t>vsc</a:t>
            </a:r>
            <a:r>
              <a:rPr lang="ko-KR" altLang="en-US" dirty="0"/>
              <a:t>와 같은 </a:t>
            </a:r>
            <a:r>
              <a:rPr lang="ko-KR" altLang="en-US" dirty="0" err="1"/>
              <a:t>통합에디터</a:t>
            </a:r>
            <a:r>
              <a:rPr lang="ko-KR" altLang="en-US" dirty="0"/>
              <a:t> </a:t>
            </a:r>
            <a:r>
              <a:rPr lang="ko-KR" altLang="en-US" dirty="0" err="1"/>
              <a:t>역활을</a:t>
            </a:r>
            <a:r>
              <a:rPr lang="ko-KR" altLang="en-US" dirty="0"/>
              <a:t> 제공해 편의성을 증대했습니다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두번째로는 </a:t>
            </a:r>
            <a:r>
              <a:rPr lang="en-US" altLang="ko-KR" dirty="0"/>
              <a:t>'</a:t>
            </a:r>
            <a:r>
              <a:rPr lang="ko-KR" altLang="en-US" dirty="0"/>
              <a:t>오늘의 </a:t>
            </a:r>
            <a:r>
              <a:rPr lang="ko-KR" altLang="en-US" dirty="0" err="1"/>
              <a:t>할일</a:t>
            </a:r>
            <a:r>
              <a:rPr lang="ko-KR" altLang="en-US" dirty="0"/>
              <a:t> 체크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학습자들이 수업의 목표를 명확히 파악하고</a:t>
            </a:r>
            <a:r>
              <a:rPr lang="en-US" altLang="ko-KR" dirty="0"/>
              <a:t>, </a:t>
            </a:r>
            <a:r>
              <a:rPr lang="ko-KR" altLang="en-US" dirty="0"/>
              <a:t>그에 맞춰 수업을 따라갈 수 있도록</a:t>
            </a:r>
            <a:r>
              <a:rPr lang="en-US" altLang="ko-KR" dirty="0"/>
              <a:t>, </a:t>
            </a:r>
            <a:r>
              <a:rPr lang="ko-KR" altLang="en-US" dirty="0"/>
              <a:t>수업 시작 전 체크리스트를 제공할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세번째는 </a:t>
            </a:r>
            <a:r>
              <a:rPr lang="en-US" altLang="ko-KR" dirty="0"/>
              <a:t>'</a:t>
            </a:r>
            <a:r>
              <a:rPr lang="ko-KR" altLang="en-US" dirty="0"/>
              <a:t>퀴즈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수업 중간중간 퀴즈를 통해 학습자들의 이해도를 확인하며</a:t>
            </a:r>
            <a:r>
              <a:rPr lang="en-US" altLang="ko-KR" dirty="0"/>
              <a:t>, </a:t>
            </a:r>
            <a:r>
              <a:rPr lang="ko-KR" altLang="en-US" dirty="0"/>
              <a:t>적극적인 수업 참여를 독려할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네번째는 </a:t>
            </a:r>
            <a:r>
              <a:rPr lang="en-US" altLang="ko-KR" dirty="0"/>
              <a:t>'</a:t>
            </a:r>
            <a:r>
              <a:rPr lang="ko-KR" altLang="en-US" dirty="0"/>
              <a:t>시간 알림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점심시간이나 쉬는 시간을 잊지 않도록 도와주는 알림 기능을 도입하여</a:t>
            </a:r>
            <a:r>
              <a:rPr lang="en-US" altLang="ko-KR" dirty="0"/>
              <a:t>, </a:t>
            </a:r>
            <a:r>
              <a:rPr lang="ko-KR" altLang="en-US" dirty="0"/>
              <a:t>더욱 안정적인 수업 환경을 만들 예정입니다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6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기획배경</a:t>
            </a:r>
            <a:r>
              <a:rPr lang="en-US" altLang="ko-KR" dirty="0"/>
              <a:t>, </a:t>
            </a:r>
            <a:r>
              <a:rPr lang="ko-KR" altLang="en-US" dirty="0"/>
              <a:t>차별성과 특장점 아키텍처 및 서비스 흐름도</a:t>
            </a:r>
            <a:r>
              <a:rPr lang="en-US" altLang="ko-KR" dirty="0"/>
              <a:t>, </a:t>
            </a:r>
            <a:r>
              <a:rPr lang="ko-KR" altLang="en-US" dirty="0"/>
              <a:t>마지막으로 발전 계획 및 마무리 순서로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74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WEFFY</a:t>
            </a:r>
            <a:r>
              <a:rPr lang="ko-KR" altLang="en-US" dirty="0"/>
              <a:t>가 제공하는 이점은 단순히 경제적인 측면만이 아닙니다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개선된 학습 환경을 제공하여 학습 효율과 만족도를 높입니다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SSAFY</a:t>
            </a:r>
            <a:r>
              <a:rPr lang="ko-KR" altLang="en-US" dirty="0"/>
              <a:t>에서의 전반적인 생활 및 학습 환경이 개선되는 효과를 기대할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88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이로써 </a:t>
            </a:r>
            <a:r>
              <a:rPr lang="en-US" altLang="ko-KR" dirty="0"/>
              <a:t>WEFFY</a:t>
            </a:r>
            <a:r>
              <a:rPr lang="ko-KR" altLang="en-US" dirty="0"/>
              <a:t>에 대한 설명을 마치겠습니다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지금까지 발표자 서은진 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5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기획배경에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보시는 바와 같이 </a:t>
            </a:r>
            <a:r>
              <a:rPr lang="ko-KR" altLang="en-US" dirty="0" err="1"/>
              <a:t>싸피</a:t>
            </a:r>
            <a:r>
              <a:rPr lang="ko-KR" altLang="en-US" dirty="0"/>
              <a:t> 내부에서는 다양한 어플리케이션을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높은 사용료 지출에 대해서도 알고 </a:t>
            </a:r>
            <a:r>
              <a:rPr lang="ko-KR" altLang="en-US" dirty="0" err="1"/>
              <a:t>계신가요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F1A6-6DDA-425D-9B62-B785CF47BA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스터디를 포함한 </a:t>
            </a:r>
            <a:r>
              <a:rPr lang="ko-KR" altLang="en-US" dirty="0" err="1"/>
              <a:t>싸피</a:t>
            </a:r>
            <a:r>
              <a:rPr lang="ko-KR" altLang="en-US" dirty="0"/>
              <a:t> 관계자들의 </a:t>
            </a:r>
            <a:r>
              <a:rPr lang="en-US" altLang="ko-KR" dirty="0"/>
              <a:t>Webex </a:t>
            </a:r>
            <a:r>
              <a:rPr lang="ko-KR" altLang="en-US" dirty="0"/>
              <a:t>유료 계정으로 지출되는 금액이 연간 </a:t>
            </a:r>
            <a:r>
              <a:rPr lang="en-US" altLang="ko-KR" dirty="0"/>
              <a:t>6</a:t>
            </a:r>
            <a:r>
              <a:rPr lang="ko-KR" altLang="en-US" dirty="0"/>
              <a:t>천</a:t>
            </a:r>
            <a:r>
              <a:rPr lang="en-US" altLang="ko-KR" dirty="0"/>
              <a:t>2</a:t>
            </a:r>
            <a:r>
              <a:rPr lang="ko-KR" altLang="en-US" dirty="0"/>
              <a:t>백만원으로 추산됩니다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5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자체 제작 프로그램인 </a:t>
            </a:r>
            <a:r>
              <a:rPr lang="ko-KR" altLang="en-US" dirty="0" err="1"/>
              <a:t>위피의</a:t>
            </a:r>
            <a:r>
              <a:rPr lang="ko-KR" altLang="en-US" dirty="0"/>
              <a:t> 사용료는 </a:t>
            </a:r>
            <a:r>
              <a:rPr lang="en-US" altLang="ko-KR" dirty="0"/>
              <a:t>AWS</a:t>
            </a:r>
            <a:r>
              <a:rPr lang="ko-KR" altLang="en-US" dirty="0"/>
              <a:t>인스턴스로 국한되어</a:t>
            </a:r>
          </a:p>
          <a:p>
            <a:r>
              <a:rPr lang="ko-KR" altLang="en-US" dirty="0"/>
              <a:t>연간 </a:t>
            </a:r>
            <a:r>
              <a:rPr lang="en-US" altLang="ko-KR" dirty="0"/>
              <a:t>3</a:t>
            </a:r>
            <a:r>
              <a:rPr lang="ko-KR" altLang="en-US" dirty="0"/>
              <a:t>천</a:t>
            </a:r>
            <a:r>
              <a:rPr lang="en-US" altLang="ko-KR" dirty="0"/>
              <a:t>5</a:t>
            </a:r>
            <a:r>
              <a:rPr lang="ko-KR" altLang="en-US" dirty="0" err="1"/>
              <a:t>백여만원으로</a:t>
            </a:r>
            <a:endParaRPr lang="ko-KR" altLang="en-US" dirty="0"/>
          </a:p>
          <a:p>
            <a:r>
              <a:rPr lang="ko-KR" altLang="en-US" dirty="0"/>
              <a:t>기존 대비 </a:t>
            </a:r>
            <a:r>
              <a:rPr lang="en-US" altLang="ko-KR" dirty="0"/>
              <a:t>43% </a:t>
            </a:r>
            <a:r>
              <a:rPr lang="ko-KR" altLang="en-US" dirty="0"/>
              <a:t>이상 절감됩니다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2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Weffy</a:t>
            </a:r>
            <a:r>
              <a:rPr lang="ko-KR" altLang="en-US" dirty="0"/>
              <a:t>를 제작 하기 전</a:t>
            </a:r>
            <a:endParaRPr lang="en-US" altLang="ko-KR" dirty="0"/>
          </a:p>
          <a:p>
            <a:r>
              <a:rPr lang="en-US" altLang="ko-KR" dirty="0" err="1"/>
              <a:t>webex</a:t>
            </a:r>
            <a:r>
              <a:rPr lang="ko-KR" altLang="en-US" dirty="0"/>
              <a:t>의 문제점과 좀 더 스마트한 </a:t>
            </a:r>
            <a:r>
              <a:rPr lang="en-US" altLang="ko-KR" dirty="0"/>
              <a:t>SSAFY</a:t>
            </a:r>
            <a:r>
              <a:rPr lang="ko-KR" altLang="en-US" dirty="0"/>
              <a:t>교육을 위해 교수님과 교육생을 대상을 설문조사를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63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설문을 통해 크게 </a:t>
            </a:r>
            <a:r>
              <a:rPr lang="en-US" altLang="ko-KR" dirty="0"/>
              <a:t>3</a:t>
            </a:r>
            <a:r>
              <a:rPr lang="ko-KR" altLang="en-US" dirty="0"/>
              <a:t>가지의 문제점을 파악할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 err="1"/>
              <a:t>채팅기능입니다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질문과 일반 채팅의 구분이 없어 묻히는 일이 빈번하게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다중화면 공유 기능의 부재입니다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웹엑스는</a:t>
            </a:r>
            <a:r>
              <a:rPr lang="ko-KR" altLang="en-US" dirty="0"/>
              <a:t> 단일 화면공유 만 가능해 다수 </a:t>
            </a:r>
            <a:r>
              <a:rPr lang="ko-KR" altLang="en-US" dirty="0" err="1"/>
              <a:t>발표시</a:t>
            </a:r>
            <a:r>
              <a:rPr lang="ko-KR" altLang="en-US" dirty="0"/>
              <a:t> </a:t>
            </a:r>
            <a:r>
              <a:rPr lang="ko-KR" altLang="en-US" dirty="0" err="1"/>
              <a:t>끊킴으로</a:t>
            </a:r>
            <a:r>
              <a:rPr lang="ko-KR" altLang="en-US" dirty="0"/>
              <a:t> 인해 원활한 발표에 제약이 발생합니다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마지막으로 제한된 파일 전송으로 인한 코드 전송의 </a:t>
            </a:r>
            <a:r>
              <a:rPr lang="ko-KR" altLang="en-US" dirty="0" err="1"/>
              <a:t>불편함입니다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Webex</a:t>
            </a:r>
            <a:r>
              <a:rPr lang="ko-KR" altLang="en-US" dirty="0"/>
              <a:t>의 파일공유는 </a:t>
            </a:r>
            <a:r>
              <a:rPr lang="en-US" altLang="ko-KR" dirty="0"/>
              <a:t>gif</a:t>
            </a:r>
            <a:r>
              <a:rPr lang="ko-KR" altLang="en-US" dirty="0"/>
              <a:t>만 지원하여 기타 확장자는 </a:t>
            </a:r>
            <a:r>
              <a:rPr lang="en-US" altLang="ko-KR" dirty="0" err="1"/>
              <a:t>mattermost</a:t>
            </a:r>
            <a:r>
              <a:rPr lang="ko-KR" altLang="en-US" dirty="0"/>
              <a:t>를 통해야 하는 불편함이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F1A6-6DDA-425D-9B62-B785CF47BA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49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'WEFFY'</a:t>
            </a:r>
            <a:r>
              <a:rPr lang="ko-KR" altLang="en-US" dirty="0"/>
              <a:t>는 </a:t>
            </a:r>
            <a:r>
              <a:rPr lang="en-US" altLang="ko-KR" dirty="0"/>
              <a:t>SSAFY</a:t>
            </a:r>
            <a:r>
              <a:rPr lang="ko-KR" altLang="en-US" dirty="0"/>
              <a:t>를 위한 화상 미팅의 새로운 패러다임을 제시하고</a:t>
            </a:r>
            <a:r>
              <a:rPr lang="en-US" altLang="ko-KR" dirty="0"/>
              <a:t>, </a:t>
            </a:r>
            <a:r>
              <a:rPr lang="ko-KR" altLang="en-US" dirty="0"/>
              <a:t>개선된 학습 환경을 조성하고자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뿐만 아니라 외부 어플리케이션 의존도를 낮추고 지출 비용을 절감하여 교육 환경 개선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추가 교육 자료 </a:t>
            </a:r>
            <a:r>
              <a:rPr lang="ko-KR" altLang="en-US" dirty="0" err="1"/>
              <a:t>제공등을</a:t>
            </a:r>
            <a:r>
              <a:rPr lang="ko-KR" altLang="en-US" dirty="0"/>
              <a:t> </a:t>
            </a:r>
            <a:r>
              <a:rPr lang="ko-KR" altLang="en-US" dirty="0" err="1"/>
              <a:t>지원할수</a:t>
            </a:r>
            <a:r>
              <a:rPr lang="ko-KR" altLang="en-US" dirty="0"/>
              <a:t> 있는 환경을 조성합니다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940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화상 미팅 시스템에 </a:t>
            </a:r>
            <a:r>
              <a:rPr lang="en-US" altLang="ko-KR" dirty="0"/>
              <a:t>＇WEFFY＇</a:t>
            </a:r>
            <a:r>
              <a:rPr lang="ko-KR" altLang="en-US" dirty="0"/>
              <a:t>만이 갖춘 독특한 기능을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가지 기능으로 질문 채팅과 일반 채팅의 분리</a:t>
            </a:r>
            <a:r>
              <a:rPr lang="en-US" altLang="ko-KR" dirty="0"/>
              <a:t>, </a:t>
            </a:r>
            <a:r>
              <a:rPr lang="en-US" altLang="ko-KR" dirty="0" err="1"/>
              <a:t>mattermost</a:t>
            </a:r>
            <a:r>
              <a:rPr lang="ko-KR" altLang="en-US" dirty="0"/>
              <a:t>와 연동</a:t>
            </a:r>
            <a:r>
              <a:rPr lang="en-US" altLang="ko-KR" dirty="0"/>
              <a:t>, </a:t>
            </a:r>
            <a:r>
              <a:rPr lang="ko-KR" altLang="en-US" dirty="0"/>
              <a:t>모든 파일 확장자 전송 및 스트리밍 제공을 지원합니다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가지 기능에 대해 상세하게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1EFE0-CF3D-4BB5-923E-32B293656D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5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35.png"/><Relationship Id="rId7" Type="http://schemas.openxmlformats.org/officeDocument/2006/relationships/image" Target="../media/image108.png"/><Relationship Id="rId12" Type="http://schemas.openxmlformats.org/officeDocument/2006/relationships/image" Target="../media/image1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35.png"/><Relationship Id="rId7" Type="http://schemas.openxmlformats.org/officeDocument/2006/relationships/image" Target="../media/image108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35.png"/><Relationship Id="rId7" Type="http://schemas.openxmlformats.org/officeDocument/2006/relationships/image" Target="../media/image108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5" Type="http://schemas.openxmlformats.org/officeDocument/2006/relationships/image" Target="../media/image131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1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42.png"/><Relationship Id="rId18" Type="http://schemas.openxmlformats.org/officeDocument/2006/relationships/image" Target="../media/image140.png"/><Relationship Id="rId3" Type="http://schemas.openxmlformats.org/officeDocument/2006/relationships/image" Target="../media/image35.png"/><Relationship Id="rId7" Type="http://schemas.openxmlformats.org/officeDocument/2006/relationships/image" Target="../media/image108.png"/><Relationship Id="rId12" Type="http://schemas.openxmlformats.org/officeDocument/2006/relationships/image" Target="../media/image41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5" Type="http://schemas.openxmlformats.org/officeDocument/2006/relationships/image" Target="../media/image137.png"/><Relationship Id="rId10" Type="http://schemas.openxmlformats.org/officeDocument/2006/relationships/image" Target="../media/image34.png"/><Relationship Id="rId19" Type="http://schemas.openxmlformats.org/officeDocument/2006/relationships/image" Target="../media/image141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14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5.png"/><Relationship Id="rId3" Type="http://schemas.openxmlformats.org/officeDocument/2006/relationships/image" Target="../media/image35.png"/><Relationship Id="rId7" Type="http://schemas.openxmlformats.org/officeDocument/2006/relationships/image" Target="../media/image108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5" Type="http://schemas.openxmlformats.org/officeDocument/2006/relationships/image" Target="../media/image147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1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5.png"/><Relationship Id="rId7" Type="http://schemas.openxmlformats.org/officeDocument/2006/relationships/image" Target="../media/image151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35.png"/><Relationship Id="rId21" Type="http://schemas.openxmlformats.org/officeDocument/2006/relationships/image" Target="../media/image165.png"/><Relationship Id="rId7" Type="http://schemas.openxmlformats.org/officeDocument/2006/relationships/image" Target="../media/image155.png"/><Relationship Id="rId12" Type="http://schemas.openxmlformats.org/officeDocument/2006/relationships/image" Target="../media/image43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5" Type="http://schemas.openxmlformats.org/officeDocument/2006/relationships/image" Target="../media/image159.png"/><Relationship Id="rId10" Type="http://schemas.openxmlformats.org/officeDocument/2006/relationships/image" Target="../media/image34.png"/><Relationship Id="rId19" Type="http://schemas.openxmlformats.org/officeDocument/2006/relationships/image" Target="../media/image163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14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7.png"/><Relationship Id="rId3" Type="http://schemas.openxmlformats.org/officeDocument/2006/relationships/image" Target="../media/image35.png"/><Relationship Id="rId7" Type="http://schemas.openxmlformats.org/officeDocument/2006/relationships/image" Target="../media/image155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5" Type="http://schemas.openxmlformats.org/officeDocument/2006/relationships/image" Target="../media/image169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14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0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32" Type="http://schemas.openxmlformats.org/officeDocument/2006/relationships/image" Target="../media/image196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36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31" Type="http://schemas.openxmlformats.org/officeDocument/2006/relationships/image" Target="../media/image195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35.png"/><Relationship Id="rId30" Type="http://schemas.openxmlformats.org/officeDocument/2006/relationships/image" Target="../media/image1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35.png"/><Relationship Id="rId7" Type="http://schemas.openxmlformats.org/officeDocument/2006/relationships/image" Target="../media/image195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200.png"/><Relationship Id="rId5" Type="http://schemas.openxmlformats.org/officeDocument/2006/relationships/image" Target="../media/image37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36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2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10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9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195.png"/><Relationship Id="rId9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3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34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0.png"/><Relationship Id="rId1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52.png"/><Relationship Id="rId5" Type="http://schemas.openxmlformats.org/officeDocument/2006/relationships/image" Target="../media/image37.png"/><Relationship Id="rId15" Type="http://schemas.openxmlformats.org/officeDocument/2006/relationships/image" Target="../media/image62.png"/><Relationship Id="rId10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35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37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36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35.png"/><Relationship Id="rId7" Type="http://schemas.openxmlformats.org/officeDocument/2006/relationships/image" Target="../media/image90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5" Type="http://schemas.openxmlformats.org/officeDocument/2006/relationships/image" Target="../media/image95.png"/><Relationship Id="rId10" Type="http://schemas.openxmlformats.org/officeDocument/2006/relationships/image" Target="../media/image34.png"/><Relationship Id="rId19" Type="http://schemas.openxmlformats.org/officeDocument/2006/relationships/image" Target="../media/image99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1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35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37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36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0665" y="4096297"/>
            <a:ext cx="8800389" cy="4845690"/>
            <a:chOff x="-580665" y="4096297"/>
            <a:chExt cx="8800389" cy="48456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0665" y="4096297"/>
              <a:ext cx="8800389" cy="48456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510" y="578338"/>
            <a:ext cx="17032694" cy="14286"/>
            <a:chOff x="626510" y="578338"/>
            <a:chExt cx="17032694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510" y="578338"/>
              <a:ext cx="17032694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5446" y="2788341"/>
            <a:ext cx="4215549" cy="27670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0005" y="3407453"/>
            <a:ext cx="4595074" cy="17891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035048" y="5357061"/>
            <a:ext cx="3528025" cy="3372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83116" y="778673"/>
            <a:ext cx="8463214" cy="4755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5806318" y="4478548"/>
            <a:ext cx="3528025" cy="3372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3916" y="6452440"/>
            <a:ext cx="4978250" cy="657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78871" y="4596627"/>
            <a:ext cx="6171429" cy="1494810"/>
            <a:chOff x="7678871" y="4596627"/>
            <a:chExt cx="6171429" cy="1494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8871" y="4596627"/>
              <a:ext cx="6171429" cy="1494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7031" y="9373473"/>
            <a:ext cx="591653" cy="591653"/>
            <a:chOff x="8847031" y="9373473"/>
            <a:chExt cx="591653" cy="5916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7031" y="9373473"/>
              <a:ext cx="591653" cy="5916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6510" y="9693091"/>
            <a:ext cx="17032694" cy="14286"/>
            <a:chOff x="626510" y="9693091"/>
            <a:chExt cx="17032694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510" y="9693091"/>
              <a:ext cx="17032694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0598" y="9618722"/>
            <a:ext cx="549038" cy="132985"/>
            <a:chOff x="8870598" y="9618722"/>
            <a:chExt cx="549038" cy="1329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0598" y="9618722"/>
              <a:ext cx="549038" cy="13298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909" y="9980867"/>
            <a:ext cx="449376" cy="103477"/>
            <a:chOff x="762909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909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77448" cy="785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9" y="4750480"/>
            <a:ext cx="2464653" cy="16126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4809" y="25580"/>
            <a:ext cx="12704374" cy="2731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52712" y="-1605359"/>
            <a:ext cx="1618489" cy="6171429"/>
            <a:chOff x="17252712" y="-1605359"/>
            <a:chExt cx="161848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252712" y="-1605359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0081" y="7207813"/>
            <a:ext cx="803822" cy="4389009"/>
            <a:chOff x="16770081" y="7207813"/>
            <a:chExt cx="803822" cy="4389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770081" y="7207813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pic>
        <p:nvPicPr>
          <p:cNvPr id="4" name="그림 3" descr="텍스트, 소프트웨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8EA5A90E-0234-DC5E-3CD6-18393791F6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24" y="1675741"/>
            <a:ext cx="11430000" cy="8096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909" y="9980867"/>
            <a:ext cx="449376" cy="103477"/>
            <a:chOff x="762909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909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77448" cy="785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9" y="4750480"/>
            <a:ext cx="2464653" cy="16126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4809" y="25580"/>
            <a:ext cx="12704374" cy="2731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52712" y="-1605359"/>
            <a:ext cx="1618489" cy="6171429"/>
            <a:chOff x="17252712" y="-1605359"/>
            <a:chExt cx="161848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252712" y="-1605359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0081" y="7207813"/>
            <a:ext cx="803822" cy="4389009"/>
            <a:chOff x="16770081" y="7207813"/>
            <a:chExt cx="803822" cy="438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770081" y="7207813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33333" y="1756757"/>
            <a:ext cx="11447670" cy="8140565"/>
            <a:chOff x="3233333" y="1756757"/>
            <a:chExt cx="11447670" cy="81405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3333" y="1756757"/>
              <a:ext cx="11447670" cy="814056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909" y="9980867"/>
            <a:ext cx="449376" cy="103477"/>
            <a:chOff x="762909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909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77448" cy="785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9" y="4750480"/>
            <a:ext cx="2464653" cy="16126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45285" y="25580"/>
            <a:ext cx="9590717" cy="2731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52712" y="-1605359"/>
            <a:ext cx="1618489" cy="6171429"/>
            <a:chOff x="17252712" y="-1605359"/>
            <a:chExt cx="161848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252712" y="-1605359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0081" y="7207813"/>
            <a:ext cx="803822" cy="4389009"/>
            <a:chOff x="16770081" y="7207813"/>
            <a:chExt cx="803822" cy="438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770081" y="7207813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33333" y="3836167"/>
            <a:ext cx="7479836" cy="5566150"/>
            <a:chOff x="3033333" y="3836167"/>
            <a:chExt cx="7479836" cy="55661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33333" y="3836167"/>
              <a:ext cx="7479836" cy="5566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08789" y="1983088"/>
            <a:ext cx="6499154" cy="1550811"/>
            <a:chOff x="7408789" y="1983088"/>
            <a:chExt cx="6499154" cy="15508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08789" y="1983088"/>
              <a:ext cx="6499154" cy="15508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63128" y="3898488"/>
            <a:ext cx="7194066" cy="5258781"/>
            <a:chOff x="10763128" y="3898488"/>
            <a:chExt cx="7194066" cy="52587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63128" y="3898488"/>
              <a:ext cx="7194066" cy="525878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1D9071-352D-0074-C715-71739A243E22}"/>
              </a:ext>
            </a:extLst>
          </p:cNvPr>
          <p:cNvGrpSpPr/>
          <p:nvPr/>
        </p:nvGrpSpPr>
        <p:grpSpPr>
          <a:xfrm>
            <a:off x="7287367" y="2911439"/>
            <a:ext cx="5217808" cy="5782390"/>
            <a:chOff x="7287367" y="2911439"/>
            <a:chExt cx="5217808" cy="57823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287367" y="7764822"/>
              <a:ext cx="1865014" cy="929007"/>
              <a:chOff x="7287367" y="7764822"/>
              <a:chExt cx="1865014" cy="92900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87367" y="7764822"/>
                <a:ext cx="1865014" cy="92900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292592" y="2911439"/>
              <a:ext cx="4212583" cy="4418018"/>
              <a:chOff x="8292592" y="2911439"/>
              <a:chExt cx="4212583" cy="441801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600000">
                <a:off x="8292592" y="2911439"/>
                <a:ext cx="4212583" cy="4418018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60C9D6-08E9-FA1A-A901-3E95F7E4BBF1}"/>
              </a:ext>
            </a:extLst>
          </p:cNvPr>
          <p:cNvGrpSpPr/>
          <p:nvPr/>
        </p:nvGrpSpPr>
        <p:grpSpPr>
          <a:xfrm>
            <a:off x="12383102" y="2882864"/>
            <a:ext cx="3259630" cy="1554752"/>
            <a:chOff x="12383102" y="2882864"/>
            <a:chExt cx="3259630" cy="15547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383102" y="3000510"/>
              <a:ext cx="1365460" cy="680167"/>
              <a:chOff x="12383102" y="3000510"/>
              <a:chExt cx="1365460" cy="6801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383102" y="3000510"/>
                <a:ext cx="1365460" cy="68016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160276" y="2882864"/>
              <a:ext cx="1482456" cy="1554752"/>
              <a:chOff x="14160276" y="2882864"/>
              <a:chExt cx="1482456" cy="155475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3960000">
                <a:off x="14160276" y="2882864"/>
                <a:ext cx="1482456" cy="155475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909" y="9980867"/>
            <a:ext cx="449376" cy="103477"/>
            <a:chOff x="762909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909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77448" cy="785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9" y="4750480"/>
            <a:ext cx="2464653" cy="16126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380" y="29056"/>
            <a:ext cx="12761174" cy="27290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52712" y="-1605359"/>
            <a:ext cx="1618489" cy="6171429"/>
            <a:chOff x="17252712" y="-1605359"/>
            <a:chExt cx="161848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252712" y="-1605359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0081" y="7207813"/>
            <a:ext cx="803822" cy="4389009"/>
            <a:chOff x="16770081" y="7207813"/>
            <a:chExt cx="803822" cy="438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770081" y="7207813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67358" y="2025448"/>
            <a:ext cx="3688435" cy="3688435"/>
            <a:chOff x="4867358" y="2025448"/>
            <a:chExt cx="3688435" cy="36884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3890" y="421980"/>
              <a:ext cx="7376869" cy="737686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358" y="2025448"/>
              <a:ext cx="3688435" cy="36884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84575" y="2025448"/>
            <a:ext cx="3688435" cy="3688435"/>
            <a:chOff x="7984575" y="2025448"/>
            <a:chExt cx="3688435" cy="36884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1107" y="421980"/>
              <a:ext cx="7376869" cy="737686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84575" y="2025448"/>
              <a:ext cx="3688435" cy="36884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30664" y="2025448"/>
            <a:ext cx="3688435" cy="3688435"/>
            <a:chOff x="11230664" y="2025448"/>
            <a:chExt cx="3688435" cy="36884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27196" y="421980"/>
              <a:ext cx="7376869" cy="737686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30664" y="2025448"/>
              <a:ext cx="3688435" cy="36884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33333" y="5713882"/>
            <a:ext cx="3688435" cy="3688435"/>
            <a:chOff x="3233333" y="5713882"/>
            <a:chExt cx="3688435" cy="36884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9865" y="4110414"/>
              <a:ext cx="7376869" cy="737686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3333" y="5713882"/>
              <a:ext cx="3688435" cy="36884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50550" y="5713882"/>
            <a:ext cx="3688435" cy="3688435"/>
            <a:chOff x="6350550" y="5713882"/>
            <a:chExt cx="3688435" cy="36884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082" y="4110414"/>
              <a:ext cx="7376869" cy="737686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50550" y="5713882"/>
              <a:ext cx="3688435" cy="36884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96639" y="5713882"/>
            <a:ext cx="3688435" cy="3688435"/>
            <a:chOff x="9596639" y="5713882"/>
            <a:chExt cx="3688435" cy="36884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3171" y="4110414"/>
              <a:ext cx="7376869" cy="737686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96639" y="5713882"/>
              <a:ext cx="3688435" cy="36884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69039" y="5694992"/>
            <a:ext cx="3688435" cy="3688435"/>
            <a:chOff x="12769039" y="5694992"/>
            <a:chExt cx="3688435" cy="36884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65571" y="4091524"/>
              <a:ext cx="7376869" cy="7376869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69039" y="5694992"/>
              <a:ext cx="3688435" cy="36884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00611" y="2559598"/>
            <a:ext cx="2482945" cy="2482945"/>
            <a:chOff x="8600611" y="2559598"/>
            <a:chExt cx="2482945" cy="248294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0611" y="2559598"/>
              <a:ext cx="2482945" cy="24829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95920" y="6378380"/>
            <a:ext cx="1563261" cy="2536311"/>
            <a:chOff x="4295920" y="6378380"/>
            <a:chExt cx="1563261" cy="253631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5920" y="6378380"/>
              <a:ext cx="1563261" cy="25363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92060" y="3147727"/>
            <a:ext cx="2887753" cy="1443876"/>
            <a:chOff x="5192060" y="3147727"/>
            <a:chExt cx="2887753" cy="144387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92060" y="3147727"/>
              <a:ext cx="2887753" cy="14438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59522" y="6322854"/>
            <a:ext cx="2470491" cy="2470491"/>
            <a:chOff x="6959522" y="6322854"/>
            <a:chExt cx="2470491" cy="247049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59522" y="6322854"/>
              <a:ext cx="2470491" cy="247049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18623" y="2563817"/>
            <a:ext cx="2312516" cy="2431107"/>
            <a:chOff x="11918623" y="2563817"/>
            <a:chExt cx="2312516" cy="243110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18623" y="2563817"/>
              <a:ext cx="2312516" cy="24311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676695" y="6485705"/>
            <a:ext cx="1528323" cy="2144789"/>
            <a:chOff x="10676695" y="6485705"/>
            <a:chExt cx="1528323" cy="214478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76695" y="6485705"/>
              <a:ext cx="1528323" cy="21447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701776" y="6316603"/>
            <a:ext cx="1822961" cy="2683803"/>
            <a:chOff x="13701776" y="6316603"/>
            <a:chExt cx="1822961" cy="268380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01776" y="6316603"/>
              <a:ext cx="1822961" cy="268380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909" y="9980867"/>
            <a:ext cx="449376" cy="103477"/>
            <a:chOff x="762909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909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77448" cy="785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9" y="4750480"/>
            <a:ext cx="2464653" cy="16126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380" y="25580"/>
            <a:ext cx="7366726" cy="2731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52712" y="-1605359"/>
            <a:ext cx="1618489" cy="6171429"/>
            <a:chOff x="17252712" y="-1605359"/>
            <a:chExt cx="161848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252712" y="-1605359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0081" y="7207813"/>
            <a:ext cx="803822" cy="4389009"/>
            <a:chOff x="16770081" y="7207813"/>
            <a:chExt cx="803822" cy="438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770081" y="7207813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33333" y="1871043"/>
            <a:ext cx="11578992" cy="7933185"/>
            <a:chOff x="3233333" y="1871043"/>
            <a:chExt cx="11578992" cy="79331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3333" y="1871043"/>
              <a:ext cx="11578992" cy="79331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58579" y="3843327"/>
            <a:ext cx="2014356" cy="176719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101C93A-8DA2-5A99-3884-3535E60ADE64}"/>
              </a:ext>
            </a:extLst>
          </p:cNvPr>
          <p:cNvGrpSpPr/>
          <p:nvPr/>
        </p:nvGrpSpPr>
        <p:grpSpPr>
          <a:xfrm>
            <a:off x="11125200" y="6591300"/>
            <a:ext cx="3206519" cy="1270814"/>
            <a:chOff x="11125200" y="6591300"/>
            <a:chExt cx="3206519" cy="127081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01DAB99-0620-E043-AC56-E47B2A5009D2}"/>
                </a:ext>
              </a:extLst>
            </p:cNvPr>
            <p:cNvGrpSpPr/>
            <p:nvPr/>
          </p:nvGrpSpPr>
          <p:grpSpPr>
            <a:xfrm>
              <a:off x="11125200" y="6591300"/>
              <a:ext cx="3206519" cy="1270814"/>
              <a:chOff x="11239775" y="6623257"/>
              <a:chExt cx="3206519" cy="127081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1645349" y="6623257"/>
                <a:ext cx="2800945" cy="1270814"/>
                <a:chOff x="11645349" y="6623257"/>
                <a:chExt cx="2800945" cy="1270814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1511572" y="6451051"/>
                  <a:ext cx="2996813" cy="1121509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489257" y="7150390"/>
                  <a:ext cx="3233949" cy="110555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1239775" y="7379876"/>
                <a:ext cx="267175" cy="332292"/>
                <a:chOff x="11239775" y="7379876"/>
                <a:chExt cx="267175" cy="332292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239775" y="7379876"/>
                  <a:ext cx="267175" cy="33229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239775" y="6707324"/>
                <a:ext cx="267175" cy="332292"/>
                <a:chOff x="11239775" y="6707324"/>
                <a:chExt cx="267175" cy="332292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10800000">
                  <a:off x="11239775" y="6707324"/>
                  <a:ext cx="267175" cy="33229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1363397" y="7403995"/>
              <a:ext cx="224810" cy="279601"/>
              <a:chOff x="11363397" y="7403995"/>
              <a:chExt cx="224810" cy="27960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363397" y="7403995"/>
                <a:ext cx="224810" cy="2796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004" y="9980867"/>
            <a:ext cx="449376" cy="103477"/>
            <a:chOff x="1201004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004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79381" cy="788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9" y="4737794"/>
            <a:ext cx="2249614" cy="16284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45285" y="24009"/>
            <a:ext cx="8286765" cy="2736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52712" y="-1605359"/>
            <a:ext cx="1618489" cy="6171429"/>
            <a:chOff x="17252712" y="-1605359"/>
            <a:chExt cx="161848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252712" y="-1605359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0081" y="7207813"/>
            <a:ext cx="803822" cy="4389009"/>
            <a:chOff x="16770081" y="7207813"/>
            <a:chExt cx="803822" cy="438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770081" y="7207813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2486" y="2095500"/>
            <a:ext cx="10810875" cy="71305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130716" y="1638300"/>
            <a:ext cx="12575130" cy="7394003"/>
          </a:xfrm>
          <a:prstGeom prst="roundRect">
            <a:avLst>
              <a:gd name="adj" fmla="val 3888"/>
            </a:avLst>
          </a:prstGeom>
          <a:solidFill>
            <a:srgbClr val="C4C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094039" y="5549580"/>
            <a:ext cx="3429000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8213933" y="3658687"/>
            <a:ext cx="1968116" cy="3847013"/>
          </a:xfrm>
          <a:prstGeom prst="roundRect">
            <a:avLst>
              <a:gd name="adj" fmla="val 2500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10133158" y="2243334"/>
            <a:ext cx="5259242" cy="6557766"/>
          </a:xfrm>
          <a:prstGeom prst="roundRect">
            <a:avLst>
              <a:gd name="adj" fmla="val 2500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671" y="9980867"/>
            <a:ext cx="449376" cy="103477"/>
            <a:chOff x="1667671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671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83848" cy="788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9" y="4737794"/>
            <a:ext cx="1829900" cy="16284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4333" y="25580"/>
            <a:ext cx="7309517" cy="2731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52712" y="-1605359"/>
            <a:ext cx="1618489" cy="6171429"/>
            <a:chOff x="17252712" y="-1605359"/>
            <a:chExt cx="161848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252712" y="-1605359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0081" y="7207813"/>
            <a:ext cx="803822" cy="4389009"/>
            <a:chOff x="16770081" y="7207813"/>
            <a:chExt cx="803822" cy="438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770081" y="7207813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cxnSp>
        <p:nvCxnSpPr>
          <p:cNvPr id="20" name="직선 연결선 19"/>
          <p:cNvCxnSpPr/>
          <p:nvPr/>
        </p:nvCxnSpPr>
        <p:spPr>
          <a:xfrm>
            <a:off x="3631069" y="4566002"/>
            <a:ext cx="2462970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3421959" y="3765902"/>
            <a:ext cx="1828800" cy="1600200"/>
            <a:chOff x="3501832" y="3124200"/>
            <a:chExt cx="1828800" cy="1600200"/>
          </a:xfrm>
        </p:grpSpPr>
        <p:sp>
          <p:nvSpPr>
            <p:cNvPr id="23" name="육각형 22"/>
            <p:cNvSpPr/>
            <p:nvPr/>
          </p:nvSpPr>
          <p:spPr>
            <a:xfrm>
              <a:off x="3501832" y="3124200"/>
              <a:ext cx="1828800" cy="1600200"/>
            </a:xfrm>
            <a:prstGeom prst="hexagon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1008"/>
            <p:cNvGrpSpPr/>
            <p:nvPr/>
          </p:nvGrpSpPr>
          <p:grpSpPr>
            <a:xfrm>
              <a:off x="3766492" y="3467100"/>
              <a:ext cx="1326579" cy="783050"/>
              <a:chOff x="3245421" y="6036850"/>
              <a:chExt cx="3210895" cy="1900449"/>
            </a:xfrm>
          </p:grpSpPr>
          <p:pic>
            <p:nvPicPr>
              <p:cNvPr id="25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45421" y="6036850"/>
                <a:ext cx="3210895" cy="1900449"/>
              </a:xfrm>
              <a:prstGeom prst="rect">
                <a:avLst/>
              </a:prstGeom>
            </p:spPr>
          </p:pic>
        </p:grpSp>
      </p:grpSp>
      <p:cxnSp>
        <p:nvCxnSpPr>
          <p:cNvPr id="28" name="직선 연결선 27"/>
          <p:cNvCxnSpPr/>
          <p:nvPr/>
        </p:nvCxnSpPr>
        <p:spPr>
          <a:xfrm>
            <a:off x="3631069" y="6510370"/>
            <a:ext cx="2462970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427039" y="5710271"/>
            <a:ext cx="1828800" cy="1600200"/>
            <a:chOff x="3429000" y="5114917"/>
            <a:chExt cx="1828800" cy="1600200"/>
          </a:xfrm>
        </p:grpSpPr>
        <p:sp>
          <p:nvSpPr>
            <p:cNvPr id="30" name="육각형 29"/>
            <p:cNvSpPr/>
            <p:nvPr/>
          </p:nvSpPr>
          <p:spPr>
            <a:xfrm>
              <a:off x="3429000" y="5114917"/>
              <a:ext cx="1828800" cy="1600200"/>
            </a:xfrm>
            <a:prstGeom prst="hexagon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030" y="5738195"/>
              <a:ext cx="1460041" cy="353643"/>
            </a:xfrm>
            <a:prstGeom prst="rect">
              <a:avLst/>
            </a:prstGeom>
          </p:spPr>
        </p:pic>
      </p:grpSp>
      <p:cxnSp>
        <p:nvCxnSpPr>
          <p:cNvPr id="26" name="직선 연결선 25"/>
          <p:cNvCxnSpPr/>
          <p:nvPr/>
        </p:nvCxnSpPr>
        <p:spPr>
          <a:xfrm>
            <a:off x="6094039" y="4566002"/>
            <a:ext cx="757694" cy="1343828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6096990" y="5305801"/>
            <a:ext cx="778582" cy="1208059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598907" y="4701791"/>
            <a:ext cx="1981200" cy="1641041"/>
            <a:chOff x="5433229" y="4114108"/>
            <a:chExt cx="1981200" cy="1641041"/>
          </a:xfrm>
        </p:grpSpPr>
        <p:sp>
          <p:nvSpPr>
            <p:cNvPr id="32" name="타원 31"/>
            <p:cNvSpPr/>
            <p:nvPr/>
          </p:nvSpPr>
          <p:spPr>
            <a:xfrm>
              <a:off x="5571245" y="4114108"/>
              <a:ext cx="1705168" cy="164104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201" y="4189296"/>
              <a:ext cx="1085255" cy="108525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433229" y="5037869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Mattermost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계정 로그인</a:t>
              </a: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8223624" y="3644580"/>
            <a:ext cx="1968116" cy="1182941"/>
          </a:xfrm>
          <a:prstGeom prst="roundRect">
            <a:avLst>
              <a:gd name="adj" fmla="val 2500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170223" y="3689610"/>
            <a:ext cx="1981200" cy="1024624"/>
            <a:chOff x="8112088" y="3718183"/>
            <a:chExt cx="1981200" cy="102462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466"/>
            <a:stretch/>
          </p:blipFill>
          <p:spPr>
            <a:xfrm>
              <a:off x="8418307" y="3718183"/>
              <a:ext cx="1368762" cy="877672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8112088" y="4465808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 미팅 생성</a:t>
              </a:r>
            </a:p>
          </p:txBody>
        </p:sp>
      </p:grpSp>
      <p:sp>
        <p:nvSpPr>
          <p:cNvPr id="83" name="모서리가 둥근 직사각형 82"/>
          <p:cNvSpPr/>
          <p:nvPr/>
        </p:nvSpPr>
        <p:spPr>
          <a:xfrm>
            <a:off x="8223624" y="4965082"/>
            <a:ext cx="1968116" cy="1182941"/>
          </a:xfrm>
          <a:prstGeom prst="roundRect">
            <a:avLst>
              <a:gd name="adj" fmla="val 2500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151958" y="4980889"/>
            <a:ext cx="1981200" cy="1130804"/>
            <a:chOff x="8112088" y="5004791"/>
            <a:chExt cx="1981200" cy="113080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72"/>
            <a:stretch/>
          </p:blipFill>
          <p:spPr>
            <a:xfrm>
              <a:off x="8445690" y="5004791"/>
              <a:ext cx="1404414" cy="810322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8112088" y="5673930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미팅 생성</a:t>
              </a:r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with </a:t>
              </a:r>
              <a:r>
                <a:rPr lang="en-US" altLang="ko-KR" sz="12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Mattermost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8223624" y="6285584"/>
            <a:ext cx="1968116" cy="1182941"/>
          </a:xfrm>
          <a:prstGeom prst="roundRect">
            <a:avLst>
              <a:gd name="adj" fmla="val 2500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147448" y="6359902"/>
            <a:ext cx="1981200" cy="1091848"/>
            <a:chOff x="8098771" y="6386051"/>
            <a:chExt cx="1981200" cy="1091848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4"/>
            <a:stretch/>
          </p:blipFill>
          <p:spPr>
            <a:xfrm>
              <a:off x="8418307" y="6386051"/>
              <a:ext cx="1342128" cy="867699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8098771" y="7200900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미팅 참가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711" y="2867803"/>
            <a:ext cx="4535070" cy="5399897"/>
          </a:xfrm>
          <a:prstGeom prst="rect">
            <a:avLst/>
          </a:prstGeom>
        </p:spPr>
      </p:pic>
      <p:pic>
        <p:nvPicPr>
          <p:cNvPr id="965" name="그림 96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511" y="2873605"/>
            <a:ext cx="4535156" cy="5400000"/>
          </a:xfrm>
          <a:prstGeom prst="rect">
            <a:avLst/>
          </a:prstGeom>
        </p:spPr>
      </p:pic>
      <p:pic>
        <p:nvPicPr>
          <p:cNvPr id="966" name="그림 96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11" y="2867803"/>
            <a:ext cx="4535156" cy="5400000"/>
          </a:xfrm>
          <a:prstGeom prst="rect">
            <a:avLst/>
          </a:prstGeom>
        </p:spPr>
      </p:pic>
      <p:pic>
        <p:nvPicPr>
          <p:cNvPr id="967" name="그림 9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53" y="3864198"/>
            <a:ext cx="4875609" cy="34671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8" grpId="2" animBg="1"/>
      <p:bldP spid="75" grpId="0" animBg="1"/>
      <p:bldP spid="14" grpId="0" animBg="1"/>
      <p:bldP spid="14" grpId="1" animBg="1"/>
      <p:bldP spid="83" grpId="0" animBg="1"/>
      <p:bldP spid="83" grpId="1" animBg="1"/>
      <p:bldP spid="84" grpId="0" animBg="1"/>
      <p:bldP spid="8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187093" y="1681480"/>
            <a:ext cx="12575130" cy="7394003"/>
          </a:xfrm>
          <a:prstGeom prst="roundRect">
            <a:avLst>
              <a:gd name="adj" fmla="val 3888"/>
            </a:avLst>
          </a:prstGeom>
          <a:solidFill>
            <a:srgbClr val="C4C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671" y="9980867"/>
            <a:ext cx="449376" cy="103477"/>
            <a:chOff x="1667671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671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83848" cy="788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9" y="4737794"/>
            <a:ext cx="1829900" cy="16284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4333" y="25580"/>
            <a:ext cx="7309517" cy="2731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52712" y="-1605359"/>
            <a:ext cx="1618489" cy="6171429"/>
            <a:chOff x="17252712" y="-1605359"/>
            <a:chExt cx="161848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252712" y="-1605359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0081" y="7207813"/>
            <a:ext cx="803822" cy="4389009"/>
            <a:chOff x="16770081" y="7207813"/>
            <a:chExt cx="803822" cy="438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770081" y="7207813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cxnSp>
        <p:nvCxnSpPr>
          <p:cNvPr id="58" name="직선 연결선 57"/>
          <p:cNvCxnSpPr/>
          <p:nvPr/>
        </p:nvCxnSpPr>
        <p:spPr>
          <a:xfrm>
            <a:off x="4572000" y="5524500"/>
            <a:ext cx="3429000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283253" y="4745010"/>
            <a:ext cx="1981200" cy="1641041"/>
            <a:chOff x="3283253" y="4745010"/>
            <a:chExt cx="1981200" cy="1641041"/>
          </a:xfrm>
        </p:grpSpPr>
        <p:sp>
          <p:nvSpPr>
            <p:cNvPr id="54" name="타원 53"/>
            <p:cNvSpPr/>
            <p:nvPr/>
          </p:nvSpPr>
          <p:spPr>
            <a:xfrm>
              <a:off x="3429000" y="4745010"/>
              <a:ext cx="1705168" cy="1641041"/>
            </a:xfrm>
            <a:prstGeom prst="ellipse">
              <a:avLst/>
            </a:prstGeom>
            <a:solidFill>
              <a:srgbClr val="3A4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83253" y="5806332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미팅 종료 시</a:t>
              </a: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72"/>
            <a:stretch/>
          </p:blipFill>
          <p:spPr>
            <a:xfrm>
              <a:off x="3900335" y="4965082"/>
              <a:ext cx="739531" cy="863492"/>
            </a:xfrm>
            <a:prstGeom prst="rect">
              <a:avLst/>
            </a:prstGeom>
          </p:spPr>
        </p:pic>
      </p:grpSp>
      <p:sp>
        <p:nvSpPr>
          <p:cNvPr id="75" name="모서리가 둥근 직사각형 74"/>
          <p:cNvSpPr/>
          <p:nvPr/>
        </p:nvSpPr>
        <p:spPr>
          <a:xfrm>
            <a:off x="5757124" y="2289600"/>
            <a:ext cx="9729306" cy="6557766"/>
          </a:xfrm>
          <a:prstGeom prst="roundRect">
            <a:avLst>
              <a:gd name="adj" fmla="val 2500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8" name="그림 967"/>
          <p:cNvPicPr>
            <a:picLocks noChangeAspect="1"/>
          </p:cNvPicPr>
          <p:nvPr/>
        </p:nvPicPr>
        <p:blipFill rotWithShape="1">
          <a:blip r:embed="rId13"/>
          <a:srcRect t="13448"/>
          <a:stretch/>
        </p:blipFill>
        <p:spPr>
          <a:xfrm>
            <a:off x="6354387" y="7429612"/>
            <a:ext cx="8534780" cy="78604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53" y="2800002"/>
            <a:ext cx="3628125" cy="432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52" y="2800002"/>
            <a:ext cx="3628125" cy="432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277600" y="6591300"/>
            <a:ext cx="1219200" cy="358907"/>
          </a:xfrm>
          <a:prstGeom prst="rect">
            <a:avLst/>
          </a:prstGeom>
          <a:noFill/>
          <a:ln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1658600" y="7028403"/>
            <a:ext cx="457200" cy="547130"/>
          </a:xfrm>
          <a:prstGeom prst="downArrow">
            <a:avLst/>
          </a:prstGeom>
          <a:solidFill>
            <a:srgbClr val="FF1919"/>
          </a:solidFill>
          <a:ln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057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5422" y="4812309"/>
            <a:ext cx="20609524" cy="1061097"/>
            <a:chOff x="-1475422" y="4812309"/>
            <a:chExt cx="20609524" cy="1061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">
              <a:off x="-11818776" y="4251609"/>
              <a:ext cx="41219048" cy="212219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">
              <a:off x="-1475422" y="4812309"/>
              <a:ext cx="20609524" cy="1061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68183" y="5931365"/>
            <a:ext cx="4815203" cy="2108633"/>
            <a:chOff x="14168183" y="5931365"/>
            <a:chExt cx="4815203" cy="21086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60000">
              <a:off x="14168183" y="5931365"/>
              <a:ext cx="4815203" cy="210863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C262AE-4238-C35C-8F20-F04BABA3160E}"/>
              </a:ext>
            </a:extLst>
          </p:cNvPr>
          <p:cNvGrpSpPr/>
          <p:nvPr/>
        </p:nvGrpSpPr>
        <p:grpSpPr>
          <a:xfrm>
            <a:off x="12153235" y="1033389"/>
            <a:ext cx="4448195" cy="7575252"/>
            <a:chOff x="12153235" y="1033389"/>
            <a:chExt cx="4448195" cy="75752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3235" y="7614738"/>
              <a:ext cx="3992855" cy="99390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639595" y="1033389"/>
              <a:ext cx="1961835" cy="6397597"/>
              <a:chOff x="14639595" y="1033389"/>
              <a:chExt cx="1961835" cy="639759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12032" y="-2112054"/>
                <a:ext cx="3923670" cy="12795195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39595" y="1033389"/>
                <a:ext cx="1961835" cy="639759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989908" y="3576814"/>
            <a:ext cx="1988649" cy="895131"/>
            <a:chOff x="5989908" y="3576814"/>
            <a:chExt cx="1988649" cy="8951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60000">
              <a:off x="5989908" y="3576814"/>
              <a:ext cx="1988649" cy="895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63544" y="4133557"/>
            <a:ext cx="2476368" cy="1224039"/>
            <a:chOff x="8563544" y="4133557"/>
            <a:chExt cx="2476368" cy="12240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60000">
              <a:off x="8563544" y="4133557"/>
              <a:ext cx="2476368" cy="12240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72803" y="5137844"/>
            <a:ext cx="3468155" cy="1273959"/>
            <a:chOff x="11372803" y="5137844"/>
            <a:chExt cx="3468155" cy="12739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60000">
              <a:off x="11372803" y="5137844"/>
              <a:ext cx="3468155" cy="1273959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B2EBE4-072A-5376-12D5-5248408F47E0}"/>
              </a:ext>
            </a:extLst>
          </p:cNvPr>
          <p:cNvGrpSpPr/>
          <p:nvPr/>
        </p:nvGrpSpPr>
        <p:grpSpPr>
          <a:xfrm>
            <a:off x="9727706" y="1813327"/>
            <a:ext cx="4599711" cy="5753825"/>
            <a:chOff x="9727706" y="1813327"/>
            <a:chExt cx="4599711" cy="57538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289952" y="1813327"/>
              <a:ext cx="1669544" cy="4216397"/>
              <a:chOff x="11289952" y="1813327"/>
              <a:chExt cx="1669544" cy="42163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00586" y="-249466"/>
                <a:ext cx="3339088" cy="843279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89952" y="1813327"/>
                <a:ext cx="1669544" cy="4216397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E67D6D-ADCE-BE48-4830-0C4D25FE61E2}"/>
                </a:ext>
              </a:extLst>
            </p:cNvPr>
            <p:cNvGrpSpPr/>
            <p:nvPr/>
          </p:nvGrpSpPr>
          <p:grpSpPr>
            <a:xfrm>
              <a:off x="9727706" y="1873340"/>
              <a:ext cx="4599711" cy="5693812"/>
              <a:chOff x="9727706" y="1873340"/>
              <a:chExt cx="4599711" cy="569381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409245" y="1873340"/>
                <a:ext cx="3918172" cy="227603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27706" y="6573249"/>
                <a:ext cx="4347865" cy="993903"/>
              </a:xfrm>
              <a:prstGeom prst="rect">
                <a:avLst/>
              </a:prstGeom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54B887-5792-050C-4CDF-AF894ABEDDB7}"/>
              </a:ext>
            </a:extLst>
          </p:cNvPr>
          <p:cNvGrpSpPr/>
          <p:nvPr/>
        </p:nvGrpSpPr>
        <p:grpSpPr>
          <a:xfrm>
            <a:off x="6414195" y="2141296"/>
            <a:ext cx="4583579" cy="4920484"/>
            <a:chOff x="6414195" y="2141296"/>
            <a:chExt cx="4583579" cy="492048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312052" y="2141296"/>
              <a:ext cx="1319828" cy="2906977"/>
              <a:chOff x="8312052" y="2141296"/>
              <a:chExt cx="1319828" cy="290697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88033" y="723702"/>
                <a:ext cx="2639655" cy="5813954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12052" y="2141296"/>
                <a:ext cx="1319828" cy="2906977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17D946D-207F-802D-72B1-7F0CCD9CF8BC}"/>
                </a:ext>
              </a:extLst>
            </p:cNvPr>
            <p:cNvGrpSpPr/>
            <p:nvPr/>
          </p:nvGrpSpPr>
          <p:grpSpPr>
            <a:xfrm>
              <a:off x="6414195" y="2249791"/>
              <a:ext cx="4583579" cy="4811989"/>
              <a:chOff x="6414195" y="2249791"/>
              <a:chExt cx="4583579" cy="481198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68020" y="2249791"/>
                <a:ext cx="3021072" cy="1801377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414195" y="5442510"/>
                <a:ext cx="4583579" cy="993903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910340" y="6193351"/>
                <a:ext cx="3599600" cy="868429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EF4E6C-CDCC-FBD6-23ED-1D095CAB3050}"/>
              </a:ext>
            </a:extLst>
          </p:cNvPr>
          <p:cNvGrpSpPr/>
          <p:nvPr/>
        </p:nvGrpSpPr>
        <p:grpSpPr>
          <a:xfrm>
            <a:off x="3350106" y="2343255"/>
            <a:ext cx="3940848" cy="4909001"/>
            <a:chOff x="3350106" y="2343255"/>
            <a:chExt cx="3940848" cy="49090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750969" y="2343255"/>
              <a:ext cx="960287" cy="1858462"/>
              <a:chOff x="5750969" y="2343255"/>
              <a:chExt cx="960287" cy="18584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296942" y="1440141"/>
                <a:ext cx="1920573" cy="371692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750969" y="2343255"/>
                <a:ext cx="960287" cy="1858462"/>
              </a:xfrm>
              <a:prstGeom prst="rect">
                <a:avLst/>
              </a:prstGeom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B23DF04-8239-7B08-85CB-9A19B76D7512}"/>
                </a:ext>
              </a:extLst>
            </p:cNvPr>
            <p:cNvGrpSpPr/>
            <p:nvPr/>
          </p:nvGrpSpPr>
          <p:grpSpPr>
            <a:xfrm>
              <a:off x="3350106" y="2388011"/>
              <a:ext cx="3940848" cy="4864245"/>
              <a:chOff x="3350106" y="2388011"/>
              <a:chExt cx="3940848" cy="486424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611458" y="2388011"/>
                <a:ext cx="1671550" cy="1309940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791499" y="4363841"/>
                <a:ext cx="3486465" cy="993903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350106" y="4740608"/>
                <a:ext cx="3940848" cy="2511648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26683" y="1076235"/>
            <a:ext cx="4546230" cy="26904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96242" y="9980867"/>
            <a:ext cx="449376" cy="103477"/>
            <a:chOff x="2096242" y="9980867"/>
            <a:chExt cx="449376" cy="10347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96242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3286" y="135477"/>
            <a:ext cx="778048" cy="78855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2335" y="4750480"/>
            <a:ext cx="2385338" cy="11793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902428" y="29047"/>
            <a:ext cx="8208544" cy="27290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6242" y="9980867"/>
            <a:ext cx="449376" cy="103477"/>
            <a:chOff x="2096242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6242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78048" cy="788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335" y="4750480"/>
            <a:ext cx="2385338" cy="11793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380" y="-18744"/>
            <a:ext cx="5141184" cy="2605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2439" y="5150701"/>
            <a:ext cx="14106013" cy="214286"/>
            <a:chOff x="3332439" y="5150701"/>
            <a:chExt cx="14106013" cy="2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2439" y="5150701"/>
              <a:ext cx="14106013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1624" y="5325840"/>
            <a:ext cx="8745612" cy="214286"/>
            <a:chOff x="5651624" y="5325840"/>
            <a:chExt cx="8745612" cy="2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651624" y="5325840"/>
              <a:ext cx="8745612" cy="2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65663" y="2493155"/>
            <a:ext cx="7733798" cy="18954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07386" y="2493158"/>
            <a:ext cx="7306531" cy="18954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F47322-BDAC-0D6B-5DE0-1A773ABA394E}"/>
              </a:ext>
            </a:extLst>
          </p:cNvPr>
          <p:cNvGrpSpPr/>
          <p:nvPr/>
        </p:nvGrpSpPr>
        <p:grpSpPr>
          <a:xfrm>
            <a:off x="724444" y="6846056"/>
            <a:ext cx="9595664" cy="1938347"/>
            <a:chOff x="724444" y="6846056"/>
            <a:chExt cx="9595664" cy="19383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4444" y="6888920"/>
              <a:ext cx="9595664" cy="189548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49365" y="6846056"/>
              <a:ext cx="2128265" cy="179913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3A000E-1CC2-E399-F57A-E1D3C3DB6086}"/>
              </a:ext>
            </a:extLst>
          </p:cNvPr>
          <p:cNvGrpSpPr/>
          <p:nvPr/>
        </p:nvGrpSpPr>
        <p:grpSpPr>
          <a:xfrm>
            <a:off x="8814110" y="6816818"/>
            <a:ext cx="8990473" cy="1965860"/>
            <a:chOff x="8814110" y="6816818"/>
            <a:chExt cx="8990473" cy="19658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14110" y="6891034"/>
              <a:ext cx="8990473" cy="189164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82986" y="6816818"/>
              <a:ext cx="2142446" cy="181183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1947" y="961080"/>
            <a:ext cx="16201821" cy="8212636"/>
            <a:chOff x="1041947" y="961080"/>
            <a:chExt cx="16201821" cy="8212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058964" y="-3145238"/>
              <a:ext cx="32403642" cy="164252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947" y="961080"/>
              <a:ext cx="16201821" cy="8212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362" y="2605960"/>
            <a:ext cx="5863926" cy="1287266"/>
            <a:chOff x="6233362" y="2605960"/>
            <a:chExt cx="5863926" cy="12872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2405" y="1983333"/>
              <a:ext cx="11727852" cy="257453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3362" y="2605960"/>
              <a:ext cx="5863926" cy="1287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45569" y="2605960"/>
            <a:ext cx="753307" cy="1372395"/>
            <a:chOff x="5845569" y="2605960"/>
            <a:chExt cx="753307" cy="13723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5569" y="2605960"/>
              <a:ext cx="753307" cy="13723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3338" y="2375605"/>
            <a:ext cx="4711513" cy="17620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3948" y="3119462"/>
            <a:ext cx="3161454" cy="10618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5851" y="2919856"/>
            <a:ext cx="2240025" cy="3372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54115" y="4497874"/>
            <a:ext cx="388824" cy="4152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3717" y="4372165"/>
            <a:ext cx="2095303" cy="10380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54115" y="5262817"/>
            <a:ext cx="426919" cy="4152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82765" y="5137108"/>
            <a:ext cx="3228712" cy="10380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54116" y="6009487"/>
            <a:ext cx="436443" cy="4152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73241" y="5883774"/>
            <a:ext cx="3144931" cy="10380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1035048" y="5357061"/>
            <a:ext cx="3528025" cy="3372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15806318" y="4478548"/>
            <a:ext cx="3528025" cy="337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13190" y="6794876"/>
            <a:ext cx="3293575" cy="533332"/>
            <a:chOff x="6513190" y="6794876"/>
            <a:chExt cx="3293575" cy="5333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4144" y="6753925"/>
              <a:ext cx="436443" cy="42951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2793" y="6636146"/>
              <a:ext cx="2763332" cy="1028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13162" y="7501229"/>
            <a:ext cx="3679953" cy="533332"/>
            <a:chOff x="6513162" y="7501229"/>
            <a:chExt cx="3679953" cy="5333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54115" y="7465039"/>
              <a:ext cx="426919" cy="41523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73240" y="7342498"/>
              <a:ext cx="3722856" cy="10285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47031" y="9373473"/>
            <a:ext cx="591653" cy="591653"/>
            <a:chOff x="8847031" y="9373473"/>
            <a:chExt cx="591653" cy="591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47031" y="9373473"/>
              <a:ext cx="591653" cy="591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6510" y="9693091"/>
            <a:ext cx="17032694" cy="14286"/>
            <a:chOff x="626510" y="9693091"/>
            <a:chExt cx="17032694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6510" y="9693091"/>
              <a:ext cx="17032694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70598" y="9618722"/>
            <a:ext cx="549038" cy="132985"/>
            <a:chOff x="8870598" y="9618722"/>
            <a:chExt cx="549038" cy="1329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70598" y="9618722"/>
              <a:ext cx="549038" cy="13298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86" y="135477"/>
            <a:ext cx="778048" cy="7885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335" y="4750480"/>
            <a:ext cx="2385338" cy="1179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00000" y="0"/>
            <a:ext cx="12456969" cy="10293441"/>
            <a:chOff x="-1400000" y="0"/>
            <a:chExt cx="12456969" cy="1029344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400000" y="0"/>
              <a:ext cx="12456969" cy="102934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609" y="1766829"/>
            <a:ext cx="8557249" cy="6322856"/>
            <a:chOff x="585609" y="1766829"/>
            <a:chExt cx="8557249" cy="6322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1966" y="2846065"/>
              <a:ext cx="7644533" cy="4164385"/>
              <a:chOff x="1041966" y="2846065"/>
              <a:chExt cx="7644533" cy="41643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">
                <a:off x="1041966" y="2846065"/>
                <a:ext cx="7644533" cy="416438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20000">
              <a:off x="900711" y="5206773"/>
              <a:ext cx="6966255" cy="220694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041412" y="3945872"/>
              <a:ext cx="6171429" cy="1494810"/>
              <a:chOff x="2041412" y="3945872"/>
              <a:chExt cx="6171429" cy="14948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140000">
                <a:off x="2041412" y="3945872"/>
                <a:ext cx="6171429" cy="1494810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07166" y="5262632"/>
            <a:ext cx="7696746" cy="13954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43030" y="3528761"/>
            <a:ext cx="5219353" cy="28529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34426" y="6284326"/>
            <a:ext cx="5732019" cy="13971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784218" y="-383764"/>
            <a:ext cx="7686750" cy="25798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5378" y="3004026"/>
            <a:ext cx="13061296" cy="26866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55108" y="4693900"/>
            <a:ext cx="8201353" cy="1653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4609" y="-1815917"/>
            <a:ext cx="1618489" cy="6171429"/>
            <a:chOff x="14014609" y="-1815917"/>
            <a:chExt cx="161848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014609" y="-1815917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8428" y="7229174"/>
            <a:ext cx="803822" cy="4389009"/>
            <a:chOff x="15358428" y="7229174"/>
            <a:chExt cx="803822" cy="43890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5358428" y="7229174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8147" y="9980867"/>
            <a:ext cx="449376" cy="103477"/>
            <a:chOff x="258147" y="9980867"/>
            <a:chExt cx="449376" cy="1034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47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286" y="135476"/>
            <a:ext cx="719038" cy="7885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02428" y="694333"/>
            <a:ext cx="6388812" cy="36327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382" y="4794927"/>
            <a:ext cx="2225853" cy="14444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06651" y="5142857"/>
            <a:ext cx="3688435" cy="3688435"/>
            <a:chOff x="3006651" y="5142857"/>
            <a:chExt cx="3688435" cy="36884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183" y="3539389"/>
              <a:ext cx="7376869" cy="737686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6651" y="5142857"/>
              <a:ext cx="3688435" cy="36884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45421" y="6036850"/>
            <a:ext cx="3210895" cy="1900449"/>
            <a:chOff x="3245421" y="6036850"/>
            <a:chExt cx="3210895" cy="19004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5421" y="6036850"/>
              <a:ext cx="3210895" cy="190044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B1032A-7F9B-C315-2148-C34015D2E399}"/>
              </a:ext>
            </a:extLst>
          </p:cNvPr>
          <p:cNvGrpSpPr/>
          <p:nvPr/>
        </p:nvGrpSpPr>
        <p:grpSpPr>
          <a:xfrm>
            <a:off x="6123868" y="5142857"/>
            <a:ext cx="3688435" cy="3688435"/>
            <a:chOff x="6123868" y="5142857"/>
            <a:chExt cx="3688435" cy="36884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23868" y="5142857"/>
              <a:ext cx="3688435" cy="3688435"/>
              <a:chOff x="6123868" y="5142857"/>
              <a:chExt cx="3688435" cy="368843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520400" y="3539389"/>
                <a:ext cx="7376869" cy="7376869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23868" y="5142857"/>
                <a:ext cx="3688435" cy="368843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495505" y="6052777"/>
              <a:ext cx="2754684" cy="1868594"/>
              <a:chOff x="6495505" y="6052777"/>
              <a:chExt cx="2754684" cy="186859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95505" y="6052777"/>
                <a:ext cx="2754684" cy="1868594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C0FF96-2B7C-3347-5FEC-4B23C314707A}"/>
              </a:ext>
            </a:extLst>
          </p:cNvPr>
          <p:cNvGrpSpPr/>
          <p:nvPr/>
        </p:nvGrpSpPr>
        <p:grpSpPr>
          <a:xfrm>
            <a:off x="9369957" y="5142857"/>
            <a:ext cx="3688435" cy="3688435"/>
            <a:chOff x="9369957" y="5142857"/>
            <a:chExt cx="3688435" cy="368843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369957" y="5142857"/>
              <a:ext cx="3688435" cy="3688435"/>
              <a:chOff x="9369957" y="5142857"/>
              <a:chExt cx="3688435" cy="368843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66489" y="3539389"/>
                <a:ext cx="7376869" cy="7376869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69957" y="5142857"/>
                <a:ext cx="3688435" cy="36884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022977" y="5990477"/>
              <a:ext cx="2390476" cy="2341156"/>
              <a:chOff x="10022977" y="5990477"/>
              <a:chExt cx="2390476" cy="234115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646665" y="5990477"/>
                <a:ext cx="1135018" cy="1044217"/>
                <a:chOff x="10646665" y="5990477"/>
                <a:chExt cx="1135018" cy="1044217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646665" y="5990477"/>
                  <a:ext cx="1135018" cy="1044217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0022977" y="6598299"/>
                <a:ext cx="2382394" cy="1727834"/>
                <a:chOff x="10022977" y="6598299"/>
                <a:chExt cx="2382394" cy="172783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022977" y="6598299"/>
                  <a:ext cx="2382394" cy="172783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01907" y="3256383"/>
            <a:ext cx="7647734" cy="150383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A0F6A13-C5D1-B0F3-829B-18EB59574A7E}"/>
              </a:ext>
            </a:extLst>
          </p:cNvPr>
          <p:cNvGrpSpPr/>
          <p:nvPr/>
        </p:nvGrpSpPr>
        <p:grpSpPr>
          <a:xfrm>
            <a:off x="12537329" y="5129910"/>
            <a:ext cx="3688435" cy="3688435"/>
            <a:chOff x="12542356" y="5123967"/>
            <a:chExt cx="3688435" cy="368843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542356" y="5123967"/>
              <a:ext cx="3688435" cy="3688435"/>
              <a:chOff x="12542356" y="5123967"/>
              <a:chExt cx="3688435" cy="368843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38888" y="3520499"/>
                <a:ext cx="7376869" cy="7376869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42356" y="5123967"/>
                <a:ext cx="3688435" cy="368843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558100" y="5979707"/>
              <a:ext cx="1523615" cy="1321709"/>
              <a:chOff x="13558100" y="5979707"/>
              <a:chExt cx="1523615" cy="132170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558100" y="5979707"/>
                <a:ext cx="1523615" cy="132170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159099" y="7218198"/>
              <a:ext cx="2569236" cy="826206"/>
              <a:chOff x="13159099" y="7218198"/>
              <a:chExt cx="2569236" cy="82620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159099" y="7218198"/>
                <a:ext cx="2569236" cy="82620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8147" y="9980867"/>
            <a:ext cx="449376" cy="103477"/>
            <a:chOff x="258147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147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6"/>
            <a:ext cx="719038" cy="78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14609" y="-1815917"/>
            <a:ext cx="1618489" cy="6171429"/>
            <a:chOff x="14014609" y="-1815917"/>
            <a:chExt cx="161848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014609" y="-1815917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58428" y="7229174"/>
            <a:ext cx="803822" cy="4389009"/>
            <a:chOff x="15358428" y="7229174"/>
            <a:chExt cx="803822" cy="4389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358428" y="7229174"/>
              <a:ext cx="803822" cy="43890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859" y="4739384"/>
            <a:ext cx="2278663" cy="14538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233333" y="3150740"/>
            <a:ext cx="4952381" cy="4952381"/>
            <a:chOff x="3233333" y="3150740"/>
            <a:chExt cx="4952381" cy="495238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233333" y="3150740"/>
              <a:ext cx="4952381" cy="4952381"/>
              <a:chOff x="3233333" y="3150740"/>
              <a:chExt cx="4952381" cy="49523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0392" y="997798"/>
                <a:ext cx="9904762" cy="9904762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33333" y="3150740"/>
                <a:ext cx="4952381" cy="495238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713944" y="4165200"/>
              <a:ext cx="3991160" cy="2923461"/>
              <a:chOff x="3713944" y="4165200"/>
              <a:chExt cx="3991160" cy="292346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713944" y="4165200"/>
                <a:ext cx="3991160" cy="2923461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37654" y="4104934"/>
            <a:ext cx="5747110" cy="11788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33434" y="4903336"/>
            <a:ext cx="5671653" cy="117880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52955" y="5691765"/>
            <a:ext cx="6375588" cy="177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02428" y="-56839"/>
            <a:ext cx="9345165" cy="368749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8147" y="9980867"/>
            <a:ext cx="449376" cy="103477"/>
            <a:chOff x="258147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147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6"/>
            <a:ext cx="719038" cy="78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14609" y="-1815917"/>
            <a:ext cx="1618489" cy="6171429"/>
            <a:chOff x="14014609" y="-1815917"/>
            <a:chExt cx="161848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014609" y="-1815917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58428" y="7229174"/>
            <a:ext cx="803822" cy="4389009"/>
            <a:chOff x="15358428" y="7229174"/>
            <a:chExt cx="803822" cy="4389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358428" y="7229174"/>
              <a:ext cx="803822" cy="43890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859" y="4739384"/>
            <a:ext cx="2278663" cy="14538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33333" y="3150740"/>
            <a:ext cx="4952381" cy="4952381"/>
            <a:chOff x="3233333" y="3150740"/>
            <a:chExt cx="4952381" cy="49523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33333" y="3150740"/>
              <a:ext cx="4952381" cy="4952381"/>
              <a:chOff x="3233333" y="3150740"/>
              <a:chExt cx="4952381" cy="495238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0392" y="997798"/>
                <a:ext cx="9904762" cy="990476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33333" y="3150740"/>
                <a:ext cx="4952381" cy="495238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713944" y="5143572"/>
              <a:ext cx="3991160" cy="966717"/>
              <a:chOff x="3713944" y="5143572"/>
              <a:chExt cx="3991160" cy="96671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13944" y="5143572"/>
                <a:ext cx="3991160" cy="966717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44507" y="3304622"/>
            <a:ext cx="5965749" cy="36935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06414" y="6474475"/>
            <a:ext cx="5550305" cy="165712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349F5D4-58B2-6063-BF0C-5A7A3C786D62}"/>
              </a:ext>
            </a:extLst>
          </p:cNvPr>
          <p:cNvGrpSpPr/>
          <p:nvPr/>
        </p:nvGrpSpPr>
        <p:grpSpPr>
          <a:xfrm>
            <a:off x="13818085" y="6607311"/>
            <a:ext cx="652535" cy="1181935"/>
            <a:chOff x="13818085" y="6607311"/>
            <a:chExt cx="652535" cy="11819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818085" y="6996367"/>
              <a:ext cx="652535" cy="792879"/>
              <a:chOff x="13818085" y="6996367"/>
              <a:chExt cx="652535" cy="79287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3818085" y="6996367"/>
                <a:ext cx="652535" cy="79287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889166" y="6607311"/>
              <a:ext cx="523869" cy="526953"/>
              <a:chOff x="13889166" y="6607311"/>
              <a:chExt cx="523869" cy="52695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889166" y="6607311"/>
                <a:ext cx="523869" cy="52695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02428" y="-56839"/>
            <a:ext cx="9180736" cy="36874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8147" y="9980867"/>
            <a:ext cx="449376" cy="103477"/>
            <a:chOff x="258147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147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6"/>
            <a:ext cx="719038" cy="788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2428" y="-56839"/>
            <a:ext cx="12725309" cy="3612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382" y="4794927"/>
            <a:ext cx="2225739" cy="14444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7143" y="2726118"/>
            <a:ext cx="5582246" cy="63352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64431" y="4023494"/>
            <a:ext cx="3740447" cy="3740447"/>
            <a:chOff x="5264431" y="4023494"/>
            <a:chExt cx="3740447" cy="37404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4431" y="4023494"/>
              <a:ext cx="3740447" cy="37404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72405" y="5068957"/>
            <a:ext cx="4536914" cy="1763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8265" y="2574193"/>
            <a:ext cx="5582246" cy="63352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55716" y="3761602"/>
            <a:ext cx="1595030" cy="6333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0224" y="2842086"/>
            <a:ext cx="1640154" cy="10569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9812" y="6511992"/>
            <a:ext cx="1319050" cy="6333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13585" y="7314669"/>
            <a:ext cx="1840620" cy="7368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54421" y="7904830"/>
            <a:ext cx="1324126" cy="6333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89164" y="3871570"/>
            <a:ext cx="3740447" cy="3740447"/>
            <a:chOff x="12189164" y="3871570"/>
            <a:chExt cx="3740447" cy="37404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9164" y="3871570"/>
              <a:ext cx="3740447" cy="374044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13869" y="8751773"/>
            <a:ext cx="1859668" cy="7368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29128" y="7248002"/>
            <a:ext cx="1840620" cy="11278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35145" y="6826259"/>
            <a:ext cx="1595154" cy="6333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26184" y="5193319"/>
            <a:ext cx="1620183" cy="6333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81851" y="4495088"/>
            <a:ext cx="2788478" cy="11558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86518" y="2842088"/>
            <a:ext cx="2922811" cy="11278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06202" y="3611602"/>
            <a:ext cx="1579373" cy="6698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690415" y="4907509"/>
            <a:ext cx="4634933" cy="17729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01192" y="3621916"/>
            <a:ext cx="1574630" cy="63331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98869" y="6356440"/>
            <a:ext cx="1589630" cy="63331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310954" y="7809592"/>
            <a:ext cx="1757335" cy="63331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71126" y="7156421"/>
            <a:ext cx="1614869" cy="6333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004002" y="4837764"/>
            <a:ext cx="1576345" cy="6333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559488" y="3298906"/>
            <a:ext cx="1587345" cy="63331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54876" y="2842086"/>
            <a:ext cx="1640154" cy="105693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428236" y="7261087"/>
            <a:ext cx="1840620" cy="73681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72271" y="8759261"/>
            <a:ext cx="1859668" cy="73681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77782" y="7692039"/>
            <a:ext cx="1840620" cy="11278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36413" y="3992402"/>
            <a:ext cx="2788478" cy="115581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51909" y="2521338"/>
            <a:ext cx="2922811" cy="11278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8147" y="9980867"/>
            <a:ext cx="449376" cy="103477"/>
            <a:chOff x="258147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147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6"/>
            <a:ext cx="719038" cy="788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380" y="-15267"/>
            <a:ext cx="4135326" cy="2576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382" y="4794927"/>
            <a:ext cx="2225739" cy="1444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14609" y="-1815917"/>
            <a:ext cx="1618489" cy="6171429"/>
            <a:chOff x="14014609" y="-1815917"/>
            <a:chExt cx="161848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4014609" y="-1815917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58428" y="7229174"/>
            <a:ext cx="803822" cy="4389009"/>
            <a:chOff x="15358428" y="7229174"/>
            <a:chExt cx="803822" cy="438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5358428" y="7229174"/>
              <a:ext cx="803822" cy="438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5539" y="1914570"/>
            <a:ext cx="12050507" cy="6312989"/>
            <a:chOff x="12935539" y="1914570"/>
            <a:chExt cx="12050507" cy="6312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935539" y="1914570"/>
              <a:ext cx="12050507" cy="6312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24607" y="2762771"/>
            <a:ext cx="7490082" cy="1546367"/>
            <a:chOff x="5624607" y="2762771"/>
            <a:chExt cx="7490082" cy="15463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4607" y="2762771"/>
              <a:ext cx="7490082" cy="1546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02152" y="4703723"/>
            <a:ext cx="913354" cy="94304"/>
            <a:chOff x="8902152" y="4703723"/>
            <a:chExt cx="913354" cy="943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902152" y="4703723"/>
              <a:ext cx="913354" cy="943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86748" y="5482900"/>
            <a:ext cx="8207457" cy="36370"/>
            <a:chOff x="5286748" y="5482900"/>
            <a:chExt cx="8207457" cy="363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6748" y="5482900"/>
              <a:ext cx="8207457" cy="363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51215" y="5821860"/>
            <a:ext cx="709738" cy="107050"/>
            <a:chOff x="4951215" y="5821860"/>
            <a:chExt cx="709738" cy="1070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4951215" y="5821860"/>
              <a:ext cx="709738" cy="1070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07853" y="5791636"/>
            <a:ext cx="709738" cy="107050"/>
            <a:chOff x="9007853" y="5791636"/>
            <a:chExt cx="709738" cy="1070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007853" y="5791636"/>
              <a:ext cx="709738" cy="1070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35581" y="5780713"/>
            <a:ext cx="709738" cy="107050"/>
            <a:chOff x="13135581" y="5780713"/>
            <a:chExt cx="709738" cy="1070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135581" y="5780713"/>
              <a:ext cx="709738" cy="10705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40D0BA-BB1E-B234-4A09-A946BD1D68D1}"/>
              </a:ext>
            </a:extLst>
          </p:cNvPr>
          <p:cNvGrpSpPr/>
          <p:nvPr/>
        </p:nvGrpSpPr>
        <p:grpSpPr>
          <a:xfrm>
            <a:off x="2751120" y="6391064"/>
            <a:ext cx="4552243" cy="1563236"/>
            <a:chOff x="2751120" y="6391064"/>
            <a:chExt cx="4552243" cy="156323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544606" y="6391064"/>
              <a:ext cx="3721899" cy="1385196"/>
              <a:chOff x="3544606" y="6391064"/>
              <a:chExt cx="3721899" cy="138519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44606" y="6391064"/>
                <a:ext cx="3721899" cy="138519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51120" y="6457934"/>
              <a:ext cx="4552243" cy="149636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70E45F-8FF8-8146-8448-8897A05778E9}"/>
              </a:ext>
            </a:extLst>
          </p:cNvPr>
          <p:cNvGrpSpPr/>
          <p:nvPr/>
        </p:nvGrpSpPr>
        <p:grpSpPr>
          <a:xfrm>
            <a:off x="7529527" y="6391064"/>
            <a:ext cx="3844614" cy="1557790"/>
            <a:chOff x="7529527" y="6391064"/>
            <a:chExt cx="3844614" cy="15577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529527" y="6391064"/>
              <a:ext cx="3721899" cy="1385196"/>
              <a:chOff x="7529527" y="6391064"/>
              <a:chExt cx="3721899" cy="138519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29527" y="6391064"/>
                <a:ext cx="3721899" cy="1385196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1165" y="6536849"/>
              <a:ext cx="3702976" cy="141200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8C0EFA-A906-D3A7-CC17-BE1135907E95}"/>
              </a:ext>
            </a:extLst>
          </p:cNvPr>
          <p:cNvGrpSpPr/>
          <p:nvPr/>
        </p:nvGrpSpPr>
        <p:grpSpPr>
          <a:xfrm>
            <a:off x="11394547" y="6391064"/>
            <a:ext cx="4188395" cy="1557790"/>
            <a:chOff x="11394547" y="6391064"/>
            <a:chExt cx="4188395" cy="15577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514448" y="6391064"/>
              <a:ext cx="3721899" cy="1385196"/>
              <a:chOff x="11514448" y="6391064"/>
              <a:chExt cx="3721899" cy="138519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14448" y="6391064"/>
                <a:ext cx="3721899" cy="1385196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94547" y="6536849"/>
              <a:ext cx="4188395" cy="141200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92215" y="2390860"/>
            <a:ext cx="4478653" cy="25678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99396" y="1281823"/>
            <a:ext cx="12913892" cy="7722068"/>
            <a:chOff x="-2599396" y="1281823"/>
            <a:chExt cx="12913892" cy="7722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599396" y="1281823"/>
              <a:ext cx="12913892" cy="7722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2623" y="-2014201"/>
            <a:ext cx="1618489" cy="6171429"/>
            <a:chOff x="7022623" y="-2014201"/>
            <a:chExt cx="161848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022623" y="-2014201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9125" y="7548072"/>
            <a:ext cx="774524" cy="4229038"/>
            <a:chOff x="6759125" y="7548072"/>
            <a:chExt cx="774524" cy="42290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759125" y="7548072"/>
              <a:ext cx="774524" cy="4229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00134" y="3324409"/>
            <a:ext cx="8328466" cy="5315075"/>
            <a:chOff x="9100134" y="3324409"/>
            <a:chExt cx="8328466" cy="53150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0134" y="3324409"/>
              <a:ext cx="8328466" cy="5315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368" y="3324409"/>
            <a:ext cx="6280656" cy="3598137"/>
            <a:chOff x="844368" y="3324409"/>
            <a:chExt cx="6280656" cy="35981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732" y="4991889"/>
              <a:ext cx="6626055" cy="225230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44368" y="3324409"/>
              <a:ext cx="5088119" cy="1232416"/>
              <a:chOff x="844368" y="3324409"/>
              <a:chExt cx="5088119" cy="123241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4368" y="3324409"/>
                <a:ext cx="5088119" cy="12324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168" y="9979809"/>
            <a:ext cx="2281338" cy="103477"/>
            <a:chOff x="262168" y="9979809"/>
            <a:chExt cx="2281338" cy="103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68" y="9979809"/>
              <a:ext cx="2281338" cy="103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909" y="9980867"/>
            <a:ext cx="449376" cy="103477"/>
            <a:chOff x="762909" y="9980867"/>
            <a:chExt cx="449376" cy="103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909" y="9980867"/>
              <a:ext cx="449376" cy="103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" y="135477"/>
            <a:ext cx="777448" cy="785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9" y="4750480"/>
            <a:ext cx="2464653" cy="16126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22689" y="6712605"/>
            <a:ext cx="8120377" cy="4078431"/>
            <a:chOff x="6722689" y="6712605"/>
            <a:chExt cx="8120377" cy="40784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722689" y="6712605"/>
              <a:ext cx="8120377" cy="4078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02925" y="7990799"/>
            <a:ext cx="3723810" cy="1696477"/>
            <a:chOff x="9002925" y="7990799"/>
            <a:chExt cx="3723810" cy="16964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9737" y="9068827"/>
              <a:ext cx="3169468" cy="94018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002925" y="7990799"/>
              <a:ext cx="3719159" cy="900834"/>
              <a:chOff x="9002925" y="7990799"/>
              <a:chExt cx="3719159" cy="90083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02925" y="7990799"/>
                <a:ext cx="3719159" cy="900834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FC05D6-3B3B-0E3A-C982-727479E95ED8}"/>
              </a:ext>
            </a:extLst>
          </p:cNvPr>
          <p:cNvGrpSpPr/>
          <p:nvPr/>
        </p:nvGrpSpPr>
        <p:grpSpPr>
          <a:xfrm>
            <a:off x="2377354" y="490647"/>
            <a:ext cx="8120556" cy="5461568"/>
            <a:chOff x="2377354" y="490647"/>
            <a:chExt cx="8120556" cy="546156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0F25403-C033-377A-1F13-6D7524E28FD3}"/>
                </a:ext>
              </a:extLst>
            </p:cNvPr>
            <p:cNvGrpSpPr/>
            <p:nvPr/>
          </p:nvGrpSpPr>
          <p:grpSpPr>
            <a:xfrm>
              <a:off x="5455024" y="1095712"/>
              <a:ext cx="5042886" cy="4856503"/>
              <a:chOff x="5455024" y="1095712"/>
              <a:chExt cx="5042886" cy="485650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455024" y="1095712"/>
                <a:ext cx="3547901" cy="3547901"/>
                <a:chOff x="5455024" y="1095712"/>
                <a:chExt cx="3547901" cy="3547901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455024" y="1095712"/>
                  <a:ext cx="3547901" cy="354790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465976" y="5676339"/>
                <a:ext cx="4031934" cy="275876"/>
                <a:chOff x="6465976" y="5676339"/>
                <a:chExt cx="4031934" cy="275876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4020000">
                  <a:off x="6465976" y="5676339"/>
                  <a:ext cx="4031934" cy="2758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5913" y="1996660"/>
              <a:ext cx="4626213" cy="202184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7354" y="490647"/>
              <a:ext cx="3894551" cy="2010494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8A0B65-B5D5-994B-9225-D892ACF4BFBB}"/>
              </a:ext>
            </a:extLst>
          </p:cNvPr>
          <p:cNvGrpSpPr/>
          <p:nvPr/>
        </p:nvGrpSpPr>
        <p:grpSpPr>
          <a:xfrm>
            <a:off x="9478023" y="1028485"/>
            <a:ext cx="8516422" cy="5053335"/>
            <a:chOff x="9478023" y="1028485"/>
            <a:chExt cx="8516422" cy="50533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270566" y="1028485"/>
              <a:ext cx="3547901" cy="3547901"/>
              <a:chOff x="10270566" y="1028485"/>
              <a:chExt cx="3547901" cy="354790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270566" y="1028485"/>
                <a:ext cx="3547901" cy="3547901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764A8B7-59A7-4CE4-05F0-C3629CB52E0B}"/>
                </a:ext>
              </a:extLst>
            </p:cNvPr>
            <p:cNvGrpSpPr/>
            <p:nvPr/>
          </p:nvGrpSpPr>
          <p:grpSpPr>
            <a:xfrm>
              <a:off x="9478023" y="1286166"/>
              <a:ext cx="8516422" cy="4795654"/>
              <a:chOff x="9478023" y="1286166"/>
              <a:chExt cx="8516422" cy="479565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694541" y="1286166"/>
                <a:ext cx="4299904" cy="1561827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5B6ABF4-3666-DB33-E0D3-B7A11EC5E8F1}"/>
                  </a:ext>
                </a:extLst>
              </p:cNvPr>
              <p:cNvGrpSpPr/>
              <p:nvPr/>
            </p:nvGrpSpPr>
            <p:grpSpPr>
              <a:xfrm>
                <a:off x="9478023" y="1888156"/>
                <a:ext cx="4930918" cy="4193664"/>
                <a:chOff x="9478023" y="1888156"/>
                <a:chExt cx="4930918" cy="4193664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478023" y="1888156"/>
                  <a:ext cx="4930918" cy="2071156"/>
                </a:xfrm>
                <a:prstGeom prst="rect">
                  <a:avLst/>
                </a:prstGeom>
              </p:spPr>
            </p:pic>
            <p:grpSp>
              <p:nvGrpSpPr>
                <p:cNvPr id="1012" name="그룹 1012"/>
                <p:cNvGrpSpPr/>
                <p:nvPr/>
              </p:nvGrpSpPr>
              <p:grpSpPr>
                <a:xfrm>
                  <a:off x="9521066" y="5805944"/>
                  <a:ext cx="4031934" cy="275876"/>
                  <a:chOff x="9521066" y="5805944"/>
                  <a:chExt cx="4031934" cy="275876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4320000">
                    <a:off x="9521066" y="5805944"/>
                    <a:ext cx="4031934" cy="275876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0866DE-FBC4-EC41-766A-056A2F473739}"/>
              </a:ext>
            </a:extLst>
          </p:cNvPr>
          <p:cNvGrpSpPr/>
          <p:nvPr/>
        </p:nvGrpSpPr>
        <p:grpSpPr>
          <a:xfrm>
            <a:off x="11843895" y="3189303"/>
            <a:ext cx="6995360" cy="5154190"/>
            <a:chOff x="11843895" y="3189303"/>
            <a:chExt cx="6995360" cy="5154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76047" y="6781666"/>
              <a:ext cx="5063208" cy="1561827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4262492" y="3189303"/>
              <a:ext cx="3347186" cy="3347186"/>
              <a:chOff x="14262492" y="3189303"/>
              <a:chExt cx="3347186" cy="334718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262492" y="3189303"/>
                <a:ext cx="3347186" cy="3347186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5805B6F-039B-6F84-54D6-BCAC9EA5945A}"/>
                </a:ext>
              </a:extLst>
            </p:cNvPr>
            <p:cNvGrpSpPr/>
            <p:nvPr/>
          </p:nvGrpSpPr>
          <p:grpSpPr>
            <a:xfrm>
              <a:off x="11843895" y="4328118"/>
              <a:ext cx="6452711" cy="2377983"/>
              <a:chOff x="11843895" y="4328118"/>
              <a:chExt cx="6452711" cy="237798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1843895" y="6430225"/>
                <a:ext cx="4031934" cy="275876"/>
                <a:chOff x="11843895" y="6430225"/>
                <a:chExt cx="4031934" cy="275876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2400000">
                  <a:off x="11843895" y="6430225"/>
                  <a:ext cx="4031934" cy="275876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97678" y="4328118"/>
                <a:ext cx="5198928" cy="1291832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BFB673-387D-B133-B698-76906909000C}"/>
              </a:ext>
            </a:extLst>
          </p:cNvPr>
          <p:cNvGrpSpPr/>
          <p:nvPr/>
        </p:nvGrpSpPr>
        <p:grpSpPr>
          <a:xfrm>
            <a:off x="1861669" y="4971541"/>
            <a:ext cx="6521867" cy="5152474"/>
            <a:chOff x="1974524" y="4643879"/>
            <a:chExt cx="6521867" cy="515247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76438" y="7715548"/>
              <a:ext cx="2919953" cy="275876"/>
              <a:chOff x="5576438" y="7715548"/>
              <a:chExt cx="2919953" cy="2758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280000">
                <a:off x="5576438" y="7715548"/>
                <a:ext cx="2919953" cy="275876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3EDAFF8-4917-E7E8-4899-EEB1B83DB8B6}"/>
                </a:ext>
              </a:extLst>
            </p:cNvPr>
            <p:cNvGrpSpPr/>
            <p:nvPr/>
          </p:nvGrpSpPr>
          <p:grpSpPr>
            <a:xfrm>
              <a:off x="1974524" y="4643879"/>
              <a:ext cx="5428466" cy="5152474"/>
              <a:chOff x="1979021" y="4643613"/>
              <a:chExt cx="5428466" cy="5152474"/>
            </a:xfrm>
          </p:grpSpPr>
          <p:grpSp>
            <p:nvGrpSpPr>
              <p:cNvPr id="5" name="그룹 1008">
                <a:extLst>
                  <a:ext uri="{FF2B5EF4-FFF2-40B4-BE49-F238E27FC236}">
                    <a16:creationId xmlns:a16="http://schemas.microsoft.com/office/drawing/2014/main" id="{DF874B63-7E13-1A5A-A867-7F17A2F2C822}"/>
                  </a:ext>
                </a:extLst>
              </p:cNvPr>
              <p:cNvGrpSpPr/>
              <p:nvPr/>
            </p:nvGrpSpPr>
            <p:grpSpPr>
              <a:xfrm>
                <a:off x="3061778" y="4643613"/>
                <a:ext cx="3347186" cy="3347186"/>
                <a:chOff x="3061778" y="4643613"/>
                <a:chExt cx="3347186" cy="3347186"/>
              </a:xfrm>
            </p:grpSpPr>
            <p:pic>
              <p:nvPicPr>
                <p:cNvPr id="10" name="Object 25">
                  <a:extLst>
                    <a:ext uri="{FF2B5EF4-FFF2-40B4-BE49-F238E27FC236}">
                      <a16:creationId xmlns:a16="http://schemas.microsoft.com/office/drawing/2014/main" id="{355EB207-31D6-A08E-C7A2-C936212F6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061778" y="4643613"/>
                  <a:ext cx="3347186" cy="3347186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27">
                <a:extLst>
                  <a:ext uri="{FF2B5EF4-FFF2-40B4-BE49-F238E27FC236}">
                    <a16:creationId xmlns:a16="http://schemas.microsoft.com/office/drawing/2014/main" id="{5C6B5AA5-E24E-3939-D16B-B6373B607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979021" y="5044384"/>
                <a:ext cx="5050794" cy="2662966"/>
              </a:xfrm>
              <a:prstGeom prst="rect">
                <a:avLst/>
              </a:prstGeom>
            </p:spPr>
          </p:pic>
          <p:pic>
            <p:nvPicPr>
              <p:cNvPr id="8" name="Object 28">
                <a:extLst>
                  <a:ext uri="{FF2B5EF4-FFF2-40B4-BE49-F238E27FC236}">
                    <a16:creationId xmlns:a16="http://schemas.microsoft.com/office/drawing/2014/main" id="{52222A18-51ED-B97A-2A8D-FAFE7CD1F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592793" y="7958079"/>
                <a:ext cx="4814694" cy="183800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815</Words>
  <Application>Microsoft Office PowerPoint</Application>
  <PresentationFormat>사용자 지정</PresentationFormat>
  <Paragraphs>104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서은진</cp:lastModifiedBy>
  <cp:revision>18</cp:revision>
  <dcterms:created xsi:type="dcterms:W3CDTF">2023-07-28T03:06:40Z</dcterms:created>
  <dcterms:modified xsi:type="dcterms:W3CDTF">2023-07-27T23:15:08Z</dcterms:modified>
</cp:coreProperties>
</file>